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48" r:id="rId5"/>
  </p:sldMasterIdLst>
  <p:notesMasterIdLst>
    <p:notesMasterId r:id="rId19"/>
  </p:notesMasterIdLst>
  <p:sldIdLst>
    <p:sldId id="256" r:id="rId6"/>
    <p:sldId id="261" r:id="rId7"/>
    <p:sldId id="290" r:id="rId8"/>
    <p:sldId id="263" r:id="rId9"/>
    <p:sldId id="275" r:id="rId10"/>
    <p:sldId id="301" r:id="rId11"/>
    <p:sldId id="273" r:id="rId12"/>
    <p:sldId id="271" r:id="rId13"/>
    <p:sldId id="299" r:id="rId14"/>
    <p:sldId id="287" r:id="rId15"/>
    <p:sldId id="257" r:id="rId16"/>
    <p:sldId id="270"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572C03-5FDD-F176-965C-314E43491DF9}" name="Griffin Payne" initials="GP" userId="S::griffin.payne@x-elio.com::cea8e69c-b278-470b-9e80-3b52d85e877c" providerId="AD"/>
  <p188:author id="{4BCA561A-2847-D29F-5FD6-FE7CF6DE8EF4}" name="Tammy Bialek" initials="TB" userId="S::tbialek@cirrusadvisors.com::7899a605-fcad-47db-9ff4-9a8480873655" providerId="AD"/>
  <p188:author id="{520B2D7C-6497-35D1-A49E-0B0DA0851597}" name="Ewan Ross" initials="ER" userId="S::ewan.ross@x-elio.com::de2ef22f-6e4e-4b31-aa79-45ee048b6de1" providerId="AD"/>
  <p188:author id="{555A3B9E-814A-68A3-C3D5-8430F687DD32}" name="Luke Barber" initials="LB" userId="S::luke.barber@x-elio.com::45033c9b-8f38-410f-822c-9b5c62bd4e42" providerId="AD"/>
  <p188:author id="{3794ADAA-B8C7-ECD0-9915-8B7BBCEB2B3C}" name="Kerri Neary" initials="KN" userId="S::kerri.neary@x-elio.com::94d8456f-06ae-4f46-b2d7-4eb57c69fca1" providerId="AD"/>
  <p188:author id="{589DBBDB-BC18-52C8-BF7B-DE1B4DC890DA}" name="Xavier Nathan Tyler" initials="XT" userId="S::xavier.tyler@x-elio.com::9bac8f73-0406-45f0-b620-130a131eaeb4" providerId="AD"/>
  <p188:author id="{50A55AF2-3C05-112D-9560-C9FF12D2B22F}" name="Vennela Yadhati" initials="VY" userId="S::vennela.yadhati@x-elio.com::4bac5450-5333-4bb7-96f3-a720b23fd6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0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97EE1-29A9-48CA-A593-B3C942711989}" v="2" dt="2025-07-02T15:10:08.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49" autoAdjust="0"/>
  </p:normalViewPr>
  <p:slideViewPr>
    <p:cSldViewPr snapToGrid="0">
      <p:cViewPr varScale="1">
        <p:scale>
          <a:sx n="97" d="100"/>
          <a:sy n="97" d="100"/>
        </p:scale>
        <p:origin x="10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Barber" userId="45033c9b-8f38-410f-822c-9b5c62bd4e42" providerId="ADAL" clId="{53781CAB-9B1D-4916-B188-EC3553EF2F70}"/>
    <pc:docChg chg="custSel modSld">
      <pc:chgData name="Luke Barber" userId="45033c9b-8f38-410f-822c-9b5c62bd4e42" providerId="ADAL" clId="{53781CAB-9B1D-4916-B188-EC3553EF2F70}" dt="2025-06-25T04:09:50.816" v="1669" actId="20577"/>
      <pc:docMkLst>
        <pc:docMk/>
      </pc:docMkLst>
      <pc:sldChg chg="modNotesTx">
        <pc:chgData name="Luke Barber" userId="45033c9b-8f38-410f-822c-9b5c62bd4e42" providerId="ADAL" clId="{53781CAB-9B1D-4916-B188-EC3553EF2F70}" dt="2025-06-25T03:38:07.793" v="475" actId="20577"/>
        <pc:sldMkLst>
          <pc:docMk/>
          <pc:sldMk cId="0" sldId="257"/>
        </pc:sldMkLst>
      </pc:sldChg>
      <pc:sldChg chg="modNotesTx">
        <pc:chgData name="Luke Barber" userId="45033c9b-8f38-410f-822c-9b5c62bd4e42" providerId="ADAL" clId="{53781CAB-9B1D-4916-B188-EC3553EF2F70}" dt="2025-06-25T03:54:57.222" v="1003" actId="20577"/>
        <pc:sldMkLst>
          <pc:docMk/>
          <pc:sldMk cId="3587079448" sldId="271"/>
        </pc:sldMkLst>
      </pc:sldChg>
      <pc:sldChg chg="modNotesTx">
        <pc:chgData name="Luke Barber" userId="45033c9b-8f38-410f-822c-9b5c62bd4e42" providerId="ADAL" clId="{53781CAB-9B1D-4916-B188-EC3553EF2F70}" dt="2025-06-25T03:45:03.993" v="599" actId="20577"/>
        <pc:sldMkLst>
          <pc:docMk/>
          <pc:sldMk cId="629330400" sldId="272"/>
        </pc:sldMkLst>
      </pc:sldChg>
      <pc:sldChg chg="modNotesTx">
        <pc:chgData name="Luke Barber" userId="45033c9b-8f38-410f-822c-9b5c62bd4e42" providerId="ADAL" clId="{53781CAB-9B1D-4916-B188-EC3553EF2F70}" dt="2025-06-25T03:55:35.837" v="1122" actId="20577"/>
        <pc:sldMkLst>
          <pc:docMk/>
          <pc:sldMk cId="2009671687" sldId="273"/>
        </pc:sldMkLst>
      </pc:sldChg>
      <pc:sldChg chg="modNotesTx">
        <pc:chgData name="Luke Barber" userId="45033c9b-8f38-410f-822c-9b5c62bd4e42" providerId="ADAL" clId="{53781CAB-9B1D-4916-B188-EC3553EF2F70}" dt="2025-06-25T03:45:26.981" v="644" actId="20577"/>
        <pc:sldMkLst>
          <pc:docMk/>
          <pc:sldMk cId="870568760" sldId="275"/>
        </pc:sldMkLst>
      </pc:sldChg>
      <pc:sldChg chg="modNotesTx">
        <pc:chgData name="Luke Barber" userId="45033c9b-8f38-410f-822c-9b5c62bd4e42" providerId="ADAL" clId="{53781CAB-9B1D-4916-B188-EC3553EF2F70}" dt="2025-06-25T04:02:29.169" v="1401" actId="20577"/>
        <pc:sldMkLst>
          <pc:docMk/>
          <pc:sldMk cId="2749671896" sldId="296"/>
        </pc:sldMkLst>
      </pc:sldChg>
      <pc:sldChg chg="modNotesTx">
        <pc:chgData name="Luke Barber" userId="45033c9b-8f38-410f-822c-9b5c62bd4e42" providerId="ADAL" clId="{53781CAB-9B1D-4916-B188-EC3553EF2F70}" dt="2025-06-25T04:09:50.816" v="1669" actId="20577"/>
        <pc:sldMkLst>
          <pc:docMk/>
          <pc:sldMk cId="3283433551" sldId="299"/>
        </pc:sldMkLst>
      </pc:sldChg>
      <pc:sldChg chg="modNotesTx">
        <pc:chgData name="Luke Barber" userId="45033c9b-8f38-410f-822c-9b5c62bd4e42" providerId="ADAL" clId="{53781CAB-9B1D-4916-B188-EC3553EF2F70}" dt="2025-06-25T03:56:23.993" v="1183" actId="20577"/>
        <pc:sldMkLst>
          <pc:docMk/>
          <pc:sldMk cId="0" sldId="302"/>
        </pc:sldMkLst>
      </pc:sldChg>
    </pc:docChg>
  </pc:docChgLst>
  <pc:docChgLst>
    <pc:chgData name="Luke Barber" userId="45033c9b-8f38-410f-822c-9b5c62bd4e42" providerId="ADAL" clId="{F9D97EE1-29A9-48CA-A593-B3C942711989}"/>
    <pc:docChg chg="undo custSel delSld modSld">
      <pc:chgData name="Luke Barber" userId="45033c9b-8f38-410f-822c-9b5c62bd4e42" providerId="ADAL" clId="{F9D97EE1-29A9-48CA-A593-B3C942711989}" dt="2025-07-02T15:11:03.075" v="207" actId="115"/>
      <pc:docMkLst>
        <pc:docMk/>
      </pc:docMkLst>
      <pc:sldChg chg="del">
        <pc:chgData name="Luke Barber" userId="45033c9b-8f38-410f-822c-9b5c62bd4e42" providerId="ADAL" clId="{F9D97EE1-29A9-48CA-A593-B3C942711989}" dt="2025-07-02T15:03:40.914" v="1" actId="2696"/>
        <pc:sldMkLst>
          <pc:docMk/>
          <pc:sldMk cId="629330400" sldId="272"/>
        </pc:sldMkLst>
      </pc:sldChg>
      <pc:sldChg chg="addSp modSp mod">
        <pc:chgData name="Luke Barber" userId="45033c9b-8f38-410f-822c-9b5c62bd4e42" providerId="ADAL" clId="{F9D97EE1-29A9-48CA-A593-B3C942711989}" dt="2025-07-02T15:10:51.646" v="206" actId="115"/>
        <pc:sldMkLst>
          <pc:docMk/>
          <pc:sldMk cId="2009671687" sldId="273"/>
        </pc:sldMkLst>
        <pc:spChg chg="add mod">
          <ac:chgData name="Luke Barber" userId="45033c9b-8f38-410f-822c-9b5c62bd4e42" providerId="ADAL" clId="{F9D97EE1-29A9-48CA-A593-B3C942711989}" dt="2025-07-02T15:10:51.646" v="206" actId="115"/>
          <ac:spMkLst>
            <pc:docMk/>
            <pc:sldMk cId="2009671687" sldId="273"/>
            <ac:spMk id="2" creationId="{D8FECC7B-1810-57D6-3272-9E5B55F905D6}"/>
          </ac:spMkLst>
        </pc:spChg>
      </pc:sldChg>
      <pc:sldChg chg="addSp delSp modSp mod">
        <pc:chgData name="Luke Barber" userId="45033c9b-8f38-410f-822c-9b5c62bd4e42" providerId="ADAL" clId="{F9D97EE1-29A9-48CA-A593-B3C942711989}" dt="2025-07-02T15:11:03.075" v="207" actId="115"/>
        <pc:sldMkLst>
          <pc:docMk/>
          <pc:sldMk cId="870568760" sldId="275"/>
        </pc:sldMkLst>
        <pc:spChg chg="add mod">
          <ac:chgData name="Luke Barber" userId="45033c9b-8f38-410f-822c-9b5c62bd4e42" providerId="ADAL" clId="{F9D97EE1-29A9-48CA-A593-B3C942711989}" dt="2025-07-02T15:11:03.075" v="207" actId="115"/>
          <ac:spMkLst>
            <pc:docMk/>
            <pc:sldMk cId="870568760" sldId="275"/>
            <ac:spMk id="8" creationId="{120B54C5-E2F4-96A5-E6B8-8ADAD117D578}"/>
          </ac:spMkLst>
        </pc:spChg>
        <pc:spChg chg="add del">
          <ac:chgData name="Luke Barber" userId="45033c9b-8f38-410f-822c-9b5c62bd4e42" providerId="ADAL" clId="{F9D97EE1-29A9-48CA-A593-B3C942711989}" dt="2025-07-02T15:05:12.188" v="5" actId="478"/>
          <ac:spMkLst>
            <pc:docMk/>
            <pc:sldMk cId="870568760" sldId="275"/>
            <ac:spMk id="10" creationId="{B97F9BC8-845E-E5A8-CD3E-209FD9C12155}"/>
          </ac:spMkLst>
        </pc:spChg>
      </pc:sldChg>
      <pc:sldChg chg="del">
        <pc:chgData name="Luke Barber" userId="45033c9b-8f38-410f-822c-9b5c62bd4e42" providerId="ADAL" clId="{F9D97EE1-29A9-48CA-A593-B3C942711989}" dt="2025-07-02T15:03:21.059" v="0" actId="2696"/>
        <pc:sldMkLst>
          <pc:docMk/>
          <pc:sldMk cId="1725845614" sldId="303"/>
        </pc:sldMkLst>
      </pc:sldChg>
      <pc:sldMasterChg chg="delSldLayout">
        <pc:chgData name="Luke Barber" userId="45033c9b-8f38-410f-822c-9b5c62bd4e42" providerId="ADAL" clId="{F9D97EE1-29A9-48CA-A593-B3C942711989}" dt="2025-07-02T15:03:21.059" v="0" actId="2696"/>
        <pc:sldMasterMkLst>
          <pc:docMk/>
          <pc:sldMasterMk cId="0" sldId="2147483648"/>
        </pc:sldMasterMkLst>
        <pc:sldLayoutChg chg="del">
          <pc:chgData name="Luke Barber" userId="45033c9b-8f38-410f-822c-9b5c62bd4e42" providerId="ADAL" clId="{F9D97EE1-29A9-48CA-A593-B3C942711989}" dt="2025-07-02T15:03:21.059" v="0" actId="2696"/>
          <pc:sldLayoutMkLst>
            <pc:docMk/>
            <pc:sldMasterMk cId="0" sldId="2147483648"/>
            <pc:sldLayoutMk cId="3227380021" sldId="2147483682"/>
          </pc:sldLayoutMkLst>
        </pc:sldLayoutChg>
      </pc:sldMasterChg>
    </pc:docChg>
  </pc:docChgLst>
  <pc:docChgLst>
    <pc:chgData name="Vennela Yadhati" userId="S::vennela.yadhati@x-elio.com::4bac5450-5333-4bb7-96f3-a720b23fd6f6" providerId="AD" clId="Web-{E9D76934-88AB-4EE7-AD42-C7FAA0233D30}"/>
    <pc:docChg chg="addSld delSld modSld">
      <pc:chgData name="Vennela Yadhati" userId="S::vennela.yadhati@x-elio.com::4bac5450-5333-4bb7-96f3-a720b23fd6f6" providerId="AD" clId="Web-{E9D76934-88AB-4EE7-AD42-C7FAA0233D30}" dt="2025-06-30T18:51:16.798" v="70" actId="20577"/>
      <pc:docMkLst>
        <pc:docMk/>
      </pc:docMkLst>
      <pc:sldChg chg="del">
        <pc:chgData name="Vennela Yadhati" userId="S::vennela.yadhati@x-elio.com::4bac5450-5333-4bb7-96f3-a720b23fd6f6" providerId="AD" clId="Web-{E9D76934-88AB-4EE7-AD42-C7FAA0233D30}" dt="2025-06-30T18:49:40.029" v="58"/>
        <pc:sldMkLst>
          <pc:docMk/>
          <pc:sldMk cId="3005735916" sldId="262"/>
        </pc:sldMkLst>
      </pc:sldChg>
      <pc:sldChg chg="modSp">
        <pc:chgData name="Vennela Yadhati" userId="S::vennela.yadhati@x-elio.com::4bac5450-5333-4bb7-96f3-a720b23fd6f6" providerId="AD" clId="Web-{E9D76934-88AB-4EE7-AD42-C7FAA0233D30}" dt="2025-06-30T18:51:16.798" v="70" actId="20577"/>
        <pc:sldMkLst>
          <pc:docMk/>
          <pc:sldMk cId="629330400" sldId="272"/>
        </pc:sldMkLst>
      </pc:sldChg>
      <pc:sldChg chg="modSp">
        <pc:chgData name="Vennela Yadhati" userId="S::vennela.yadhati@x-elio.com::4bac5450-5333-4bb7-96f3-a720b23fd6f6" providerId="AD" clId="Web-{E9D76934-88AB-4EE7-AD42-C7FAA0233D30}" dt="2025-06-30T18:42:54.855" v="5"/>
        <pc:sldMkLst>
          <pc:docMk/>
          <pc:sldMk cId="870568760" sldId="275"/>
        </pc:sldMkLst>
        <pc:graphicFrameChg chg="mod modGraphic">
          <ac:chgData name="Vennela Yadhati" userId="S::vennela.yadhati@x-elio.com::4bac5450-5333-4bb7-96f3-a720b23fd6f6" providerId="AD" clId="Web-{E9D76934-88AB-4EE7-AD42-C7FAA0233D30}" dt="2025-06-30T18:42:54.855" v="5"/>
          <ac:graphicFrameMkLst>
            <pc:docMk/>
            <pc:sldMk cId="870568760" sldId="275"/>
            <ac:graphicFrameMk id="4" creationId="{B596E70E-C617-536F-F1DB-CE024E60135D}"/>
          </ac:graphicFrameMkLst>
        </pc:graphicFrameChg>
        <pc:graphicFrameChg chg="mod modGraphic">
          <ac:chgData name="Vennela Yadhati" userId="S::vennela.yadhati@x-elio.com::4bac5450-5333-4bb7-96f3-a720b23fd6f6" providerId="AD" clId="Web-{E9D76934-88AB-4EE7-AD42-C7FAA0233D30}" dt="2025-06-30T18:42:36.854" v="1"/>
          <ac:graphicFrameMkLst>
            <pc:docMk/>
            <pc:sldMk cId="870568760" sldId="275"/>
            <ac:graphicFrameMk id="9" creationId="{B2EBB5C5-FC76-FB57-4CDD-B17249F707D0}"/>
          </ac:graphicFrameMkLst>
        </pc:graphicFrameChg>
      </pc:sldChg>
      <pc:sldChg chg="del">
        <pc:chgData name="Vennela Yadhati" userId="S::vennela.yadhati@x-elio.com::4bac5450-5333-4bb7-96f3-a720b23fd6f6" providerId="AD" clId="Web-{E9D76934-88AB-4EE7-AD42-C7FAA0233D30}" dt="2025-06-30T18:49:06.543" v="57"/>
        <pc:sldMkLst>
          <pc:docMk/>
          <pc:sldMk cId="2749671896" sldId="296"/>
        </pc:sldMkLst>
      </pc:sldChg>
      <pc:sldChg chg="delSp modSp add replId">
        <pc:chgData name="Vennela Yadhati" userId="S::vennela.yadhati@x-elio.com::4bac5450-5333-4bb7-96f3-a720b23fd6f6" providerId="AD" clId="Web-{E9D76934-88AB-4EE7-AD42-C7FAA0233D30}" dt="2025-06-30T18:48:57.292" v="56" actId="14100"/>
        <pc:sldMkLst>
          <pc:docMk/>
          <pc:sldMk cId="1725845614" sldId="303"/>
        </pc:sldMkLst>
      </pc:sldChg>
    </pc:docChg>
  </pc:docChgLst>
  <pc:docChgLst>
    <pc:chgData name="Luke Barber" userId="45033c9b-8f38-410f-822c-9b5c62bd4e42" providerId="ADAL" clId="{3EA31DE1-14CA-41BA-A549-C43E944D662A}"/>
    <pc:docChg chg="custSel modSld">
      <pc:chgData name="Luke Barber" userId="45033c9b-8f38-410f-822c-9b5c62bd4e42" providerId="ADAL" clId="{3EA31DE1-14CA-41BA-A549-C43E944D662A}" dt="2025-06-25T02:49:40.799" v="242" actId="20577"/>
      <pc:docMkLst>
        <pc:docMk/>
      </pc:docMkLst>
      <pc:sldChg chg="modNotesTx">
        <pc:chgData name="Luke Barber" userId="45033c9b-8f38-410f-822c-9b5c62bd4e42" providerId="ADAL" clId="{3EA31DE1-14CA-41BA-A549-C43E944D662A}" dt="2025-06-25T02:45:53.489" v="206" actId="20577"/>
        <pc:sldMkLst>
          <pc:docMk/>
          <pc:sldMk cId="3587079448" sldId="271"/>
        </pc:sldMkLst>
      </pc:sldChg>
      <pc:sldChg chg="modSp mod modNotesTx">
        <pc:chgData name="Luke Barber" userId="45033c9b-8f38-410f-822c-9b5c62bd4e42" providerId="ADAL" clId="{3EA31DE1-14CA-41BA-A549-C43E944D662A}" dt="2025-06-25T02:45:23.286" v="205" actId="20577"/>
        <pc:sldMkLst>
          <pc:docMk/>
          <pc:sldMk cId="2009671687" sldId="273"/>
        </pc:sldMkLst>
        <pc:spChg chg="mod">
          <ac:chgData name="Luke Barber" userId="45033c9b-8f38-410f-822c-9b5c62bd4e42" providerId="ADAL" clId="{3EA31DE1-14CA-41BA-A549-C43E944D662A}" dt="2025-06-25T02:45:23.286" v="205" actId="20577"/>
          <ac:spMkLst>
            <pc:docMk/>
            <pc:sldMk cId="2009671687" sldId="273"/>
            <ac:spMk id="4" creationId="{BC302501-C28F-23BC-044C-4225A9A5C8A2}"/>
          </ac:spMkLst>
        </pc:spChg>
      </pc:sldChg>
      <pc:sldChg chg="modSp mod">
        <pc:chgData name="Luke Barber" userId="45033c9b-8f38-410f-822c-9b5c62bd4e42" providerId="ADAL" clId="{3EA31DE1-14CA-41BA-A549-C43E944D662A}" dt="2025-06-25T02:40:27.984" v="98" actId="20577"/>
        <pc:sldMkLst>
          <pc:docMk/>
          <pc:sldMk cId="870568760" sldId="275"/>
        </pc:sldMkLst>
        <pc:graphicFrameChg chg="modGraphic">
          <ac:chgData name="Luke Barber" userId="45033c9b-8f38-410f-822c-9b5c62bd4e42" providerId="ADAL" clId="{3EA31DE1-14CA-41BA-A549-C43E944D662A}" dt="2025-06-25T02:40:27.984" v="98" actId="20577"/>
          <ac:graphicFrameMkLst>
            <pc:docMk/>
            <pc:sldMk cId="870568760" sldId="275"/>
            <ac:graphicFrameMk id="9" creationId="{B2EBB5C5-FC76-FB57-4CDD-B17249F707D0}"/>
          </ac:graphicFrameMkLst>
        </pc:graphicFrameChg>
      </pc:sldChg>
      <pc:sldChg chg="modSp mod modNotesTx">
        <pc:chgData name="Luke Barber" userId="45033c9b-8f38-410f-822c-9b5c62bd4e42" providerId="ADAL" clId="{3EA31DE1-14CA-41BA-A549-C43E944D662A}" dt="2025-06-25T02:49:40.799" v="242" actId="20577"/>
        <pc:sldMkLst>
          <pc:docMk/>
          <pc:sldMk cId="2749671896" sldId="296"/>
        </pc:sldMkLst>
      </pc:sldChg>
      <pc:sldChg chg="modSp mod">
        <pc:chgData name="Luke Barber" userId="45033c9b-8f38-410f-822c-9b5c62bd4e42" providerId="ADAL" clId="{3EA31DE1-14CA-41BA-A549-C43E944D662A}" dt="2025-06-25T02:47:32.515" v="207" actId="20577"/>
        <pc:sldMkLst>
          <pc:docMk/>
          <pc:sldMk cId="3283433551" sldId="299"/>
        </pc:sldMkLst>
        <pc:spChg chg="mod">
          <ac:chgData name="Luke Barber" userId="45033c9b-8f38-410f-822c-9b5c62bd4e42" providerId="ADAL" clId="{3EA31DE1-14CA-41BA-A549-C43E944D662A}" dt="2025-06-25T02:47:32.515" v="207" actId="20577"/>
          <ac:spMkLst>
            <pc:docMk/>
            <pc:sldMk cId="3283433551" sldId="299"/>
            <ac:spMk id="4" creationId="{AACC3475-4F58-2960-B02A-8EEFF5CD1D09}"/>
          </ac:spMkLst>
        </pc:spChg>
      </pc:sldChg>
      <pc:sldChg chg="modSp mod">
        <pc:chgData name="Luke Barber" userId="45033c9b-8f38-410f-822c-9b5c62bd4e42" providerId="ADAL" clId="{3EA31DE1-14CA-41BA-A549-C43E944D662A}" dt="2025-06-25T02:47:47.722" v="208" actId="20577"/>
        <pc:sldMkLst>
          <pc:docMk/>
          <pc:sldMk cId="2264032142" sldId="301"/>
        </pc:sldMkLst>
        <pc:spChg chg="mod">
          <ac:chgData name="Luke Barber" userId="45033c9b-8f38-410f-822c-9b5c62bd4e42" providerId="ADAL" clId="{3EA31DE1-14CA-41BA-A549-C43E944D662A}" dt="2025-06-25T02:47:47.722" v="208" actId="20577"/>
          <ac:spMkLst>
            <pc:docMk/>
            <pc:sldMk cId="2264032142" sldId="301"/>
            <ac:spMk id="143" creationId="{70DDE34F-439C-B02C-D5B7-770479862207}"/>
          </ac:spMkLst>
        </pc:spChg>
      </pc:sldChg>
    </pc:docChg>
  </pc:docChgLst>
  <pc:docChgLst>
    <pc:chgData name="Tammy Bialek" userId="7899a605-fcad-47db-9ff4-9a8480873655" providerId="ADAL" clId="{3613E3D2-9818-42E2-A6B9-653BBC816646}"/>
    <pc:docChg chg="undo custSel delSld modSld">
      <pc:chgData name="Tammy Bialek" userId="7899a605-fcad-47db-9ff4-9a8480873655" providerId="ADAL" clId="{3613E3D2-9818-42E2-A6B9-653BBC816646}" dt="2025-06-23T14:49:25.981" v="173" actId="6549"/>
      <pc:docMkLst>
        <pc:docMk/>
      </pc:docMkLst>
      <pc:sldChg chg="modSp mod">
        <pc:chgData name="Tammy Bialek" userId="7899a605-fcad-47db-9ff4-9a8480873655" providerId="ADAL" clId="{3613E3D2-9818-42E2-A6B9-653BBC816646}" dt="2025-06-23T13:20:20.417" v="99" actId="20577"/>
        <pc:sldMkLst>
          <pc:docMk/>
          <pc:sldMk cId="0" sldId="257"/>
        </pc:sldMkLst>
        <pc:spChg chg="mod">
          <ac:chgData name="Tammy Bialek" userId="7899a605-fcad-47db-9ff4-9a8480873655" providerId="ADAL" clId="{3613E3D2-9818-42E2-A6B9-653BBC816646}" dt="2025-06-23T13:20:20.417" v="99" actId="20577"/>
          <ac:spMkLst>
            <pc:docMk/>
            <pc:sldMk cId="0" sldId="257"/>
            <ac:spMk id="14" creationId="{00000000-0000-0000-0000-000000000000}"/>
          </ac:spMkLst>
        </pc:spChg>
      </pc:sldChg>
      <pc:sldChg chg="delSp modSp mod">
        <pc:chgData name="Tammy Bialek" userId="7899a605-fcad-47db-9ff4-9a8480873655" providerId="ADAL" clId="{3613E3D2-9818-42E2-A6B9-653BBC816646}" dt="2025-06-23T13:01:12.538" v="31" actId="1076"/>
        <pc:sldMkLst>
          <pc:docMk/>
          <pc:sldMk cId="3005735916" sldId="262"/>
        </pc:sldMkLst>
      </pc:sldChg>
      <pc:sldChg chg="del">
        <pc:chgData name="Tammy Bialek" userId="7899a605-fcad-47db-9ff4-9a8480873655" providerId="ADAL" clId="{3613E3D2-9818-42E2-A6B9-653BBC816646}" dt="2025-06-23T14:47:21.607" v="101" actId="2696"/>
        <pc:sldMkLst>
          <pc:docMk/>
          <pc:sldMk cId="3232508763" sldId="269"/>
        </pc:sldMkLst>
      </pc:sldChg>
      <pc:sldChg chg="modSp mod modCm">
        <pc:chgData name="Tammy Bialek" userId="7899a605-fcad-47db-9ff4-9a8480873655" providerId="ADAL" clId="{3613E3D2-9818-42E2-A6B9-653BBC816646}" dt="2025-06-23T14:46:07.977" v="100" actId="6549"/>
        <pc:sldMkLst>
          <pc:docMk/>
          <pc:sldMk cId="2009671687" sldId="273"/>
        </pc:sldMkLst>
        <pc:spChg chg="mod">
          <ac:chgData name="Tammy Bialek" userId="7899a605-fcad-47db-9ff4-9a8480873655" providerId="ADAL" clId="{3613E3D2-9818-42E2-A6B9-653BBC816646}" dt="2025-06-23T14:46:07.977" v="100" actId="6549"/>
          <ac:spMkLst>
            <pc:docMk/>
            <pc:sldMk cId="2009671687" sldId="273"/>
            <ac:spMk id="4" creationId="{BC302501-C28F-23BC-044C-4225A9A5C8A2}"/>
          </ac:spMkLst>
        </pc:spChg>
        <pc:extLst>
          <p:ext xmlns:p="http://schemas.openxmlformats.org/presentationml/2006/main" uri="{D6D511B9-2390-475A-947B-AFAB55BFBCF1}">
            <pc226:cmChg xmlns:pc226="http://schemas.microsoft.com/office/powerpoint/2022/06/main/command" chg="mod">
              <pc226:chgData name="Tammy Bialek" userId="7899a605-fcad-47db-9ff4-9a8480873655" providerId="ADAL" clId="{3613E3D2-9818-42E2-A6B9-653BBC816646}" dt="2025-06-23T13:19:00.829" v="97" actId="20577"/>
              <pc2:cmMkLst xmlns:pc2="http://schemas.microsoft.com/office/powerpoint/2019/9/main/command">
                <pc:docMk/>
                <pc:sldMk cId="2009671687" sldId="273"/>
                <pc2:cmMk id="{02888E01-BCE4-4280-92C3-ED7E62175CA2}"/>
              </pc2:cmMkLst>
            </pc226:cmChg>
            <pc226:cmChg xmlns:pc226="http://schemas.microsoft.com/office/powerpoint/2022/06/main/command" chg="mod">
              <pc226:chgData name="Tammy Bialek" userId="7899a605-fcad-47db-9ff4-9a8480873655" providerId="ADAL" clId="{3613E3D2-9818-42E2-A6B9-653BBC816646}" dt="2025-06-23T13:19:00.829" v="97" actId="20577"/>
              <pc2:cmMkLst xmlns:pc2="http://schemas.microsoft.com/office/powerpoint/2019/9/main/command">
                <pc:docMk/>
                <pc:sldMk cId="2009671687" sldId="273"/>
                <pc2:cmMk id="{DCD03B77-DC6F-4222-932D-5EB906C1603B}"/>
              </pc2:cmMkLst>
            </pc226:cmChg>
            <pc226:cmChg xmlns:pc226="http://schemas.microsoft.com/office/powerpoint/2022/06/main/command" chg="mod">
              <pc226:chgData name="Tammy Bialek" userId="7899a605-fcad-47db-9ff4-9a8480873655" providerId="ADAL" clId="{3613E3D2-9818-42E2-A6B9-653BBC816646}" dt="2025-06-23T13:19:00.829" v="97" actId="20577"/>
              <pc2:cmMkLst xmlns:pc2="http://schemas.microsoft.com/office/powerpoint/2019/9/main/command">
                <pc:docMk/>
                <pc:sldMk cId="2009671687" sldId="273"/>
                <pc2:cmMk id="{44B4D4A5-1B72-464C-B027-2CC49CB01726}"/>
              </pc2:cmMkLst>
            </pc226:cmChg>
          </p:ext>
        </pc:extLst>
      </pc:sldChg>
      <pc:sldChg chg="modSp mod modCm">
        <pc:chgData name="Tammy Bialek" userId="7899a605-fcad-47db-9ff4-9a8480873655" providerId="ADAL" clId="{3613E3D2-9818-42E2-A6B9-653BBC816646}" dt="2025-06-23T12:58:54.830" v="21" actId="20577"/>
        <pc:sldMkLst>
          <pc:docMk/>
          <pc:sldMk cId="870568760" sldId="275"/>
        </pc:sldMkLst>
        <pc:spChg chg="mod">
          <ac:chgData name="Tammy Bialek" userId="7899a605-fcad-47db-9ff4-9a8480873655" providerId="ADAL" clId="{3613E3D2-9818-42E2-A6B9-653BBC816646}" dt="2025-06-23T12:58:41.538" v="16" actId="20577"/>
          <ac:spMkLst>
            <pc:docMk/>
            <pc:sldMk cId="870568760" sldId="275"/>
            <ac:spMk id="6" creationId="{4D7F2DB7-6640-EDD5-4C63-D9A98640EEFB}"/>
          </ac:spMkLst>
        </pc:spChg>
        <pc:graphicFrameChg chg="modGraphic">
          <ac:chgData name="Tammy Bialek" userId="7899a605-fcad-47db-9ff4-9a8480873655" providerId="ADAL" clId="{3613E3D2-9818-42E2-A6B9-653BBC816646}" dt="2025-06-23T12:58:54.830" v="21" actId="20577"/>
          <ac:graphicFrameMkLst>
            <pc:docMk/>
            <pc:sldMk cId="870568760" sldId="275"/>
            <ac:graphicFrameMk id="9" creationId="{B2EBB5C5-FC76-FB57-4CDD-B17249F707D0}"/>
          </ac:graphicFrameMkLst>
        </pc:graphicFrameChg>
        <pc:extLst>
          <p:ext xmlns:p="http://schemas.openxmlformats.org/presentationml/2006/main" uri="{D6D511B9-2390-475A-947B-AFAB55BFBCF1}">
            <pc226:cmChg xmlns:pc226="http://schemas.microsoft.com/office/powerpoint/2022/06/main/command" chg="mod">
              <pc226:chgData name="Tammy Bialek" userId="7899a605-fcad-47db-9ff4-9a8480873655" providerId="ADAL" clId="{3613E3D2-9818-42E2-A6B9-653BBC816646}" dt="2025-06-23T12:58:54.830" v="21" actId="20577"/>
              <pc2:cmMkLst xmlns:pc2="http://schemas.microsoft.com/office/powerpoint/2019/9/main/command">
                <pc:docMk/>
                <pc:sldMk cId="870568760" sldId="275"/>
                <pc2:cmMk id="{E03B79F6-24F3-423A-AAAC-6929EDBD3094}"/>
              </pc2:cmMkLst>
            </pc226:cmChg>
          </p:ext>
        </pc:extLst>
      </pc:sldChg>
      <pc:sldChg chg="modSp mod">
        <pc:chgData name="Tammy Bialek" userId="7899a605-fcad-47db-9ff4-9a8480873655" providerId="ADAL" clId="{3613E3D2-9818-42E2-A6B9-653BBC816646}" dt="2025-06-23T14:49:25.981" v="173" actId="6549"/>
        <pc:sldMkLst>
          <pc:docMk/>
          <pc:sldMk cId="0" sldId="302"/>
        </pc:sldMkLst>
        <pc:spChg chg="mod">
          <ac:chgData name="Tammy Bialek" userId="7899a605-fcad-47db-9ff4-9a8480873655" providerId="ADAL" clId="{3613E3D2-9818-42E2-A6B9-653BBC816646}" dt="2025-06-23T14:49:25.981" v="173" actId="6549"/>
          <ac:spMkLst>
            <pc:docMk/>
            <pc:sldMk cId="0" sldId="302"/>
            <ac:spMk id="3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6FA08-95AC-4158-945E-ADDC390B7021}" type="datetimeFigureOut">
              <a:t>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82CE1-FDAE-4D87-B6A6-3496B2F7F9C0}" type="slidenum">
              <a:t>‹#›</a:t>
            </a:fld>
            <a:endParaRPr lang="en-US"/>
          </a:p>
        </p:txBody>
      </p:sp>
    </p:spTree>
    <p:extLst>
      <p:ext uri="{BB962C8B-B14F-4D97-AF65-F5344CB8AC3E}">
        <p14:creationId xmlns:p14="http://schemas.microsoft.com/office/powerpoint/2010/main" val="387932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926677" y="4387136"/>
            <a:ext cx="5096722" cy="4156234"/>
          </a:xfrm>
          <a:prstGeom prst="rect">
            <a:avLst/>
          </a:prstGeom>
          <a:noFill/>
          <a:ln>
            <a:noFill/>
          </a:ln>
        </p:spPr>
        <p:txBody>
          <a:bodyPr spcFirstLastPara="1" wrap="square" lIns="92475" tIns="46225" rIns="92475" bIns="46225" anchor="t" anchorCtr="0">
            <a:noAutofit/>
          </a:bodyPr>
          <a:lstStyle/>
          <a:p>
            <a:pPr marL="0" lvl="0" indent="0" algn="l" rtl="0">
              <a:lnSpc>
                <a:spcPct val="117999"/>
              </a:lnSpc>
              <a:spcBef>
                <a:spcPts val="0"/>
              </a:spcBef>
              <a:spcAft>
                <a:spcPts val="0"/>
              </a:spcAft>
              <a:buSzPts val="1400"/>
              <a:buNone/>
            </a:pPr>
            <a:r>
              <a:rPr lang="en-US"/>
              <a:t>Thank you for joining us today. I hope this presentation will give you a better idea of who we are and a general project outlook.</a:t>
            </a:r>
            <a:endParaRPr/>
          </a:p>
        </p:txBody>
      </p:sp>
      <p:sp>
        <p:nvSpPr>
          <p:cNvPr id="53" name="Google Shape;53;p2: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5:notes"/>
          <p:cNvSpPr txBox="1">
            <a:spLocks noGrp="1"/>
          </p:cNvSpPr>
          <p:nvPr>
            <p:ph type="body" idx="1"/>
          </p:nvPr>
        </p:nvSpPr>
        <p:spPr>
          <a:xfrm>
            <a:off x="906357" y="4715907"/>
            <a:ext cx="4984962" cy="4467701"/>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43" name="Google Shape;543;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3461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Community engagement plan</a:t>
            </a:r>
          </a:p>
          <a:p>
            <a:pPr marL="171450" indent="-171450">
              <a:buFontTx/>
              <a:buChar char="-"/>
            </a:pPr>
            <a:r>
              <a:rPr lang="en-US" dirty="0"/>
              <a:t>Involved partner in community</a:t>
            </a:r>
          </a:p>
          <a:p>
            <a:pPr marL="171450" indent="-171450">
              <a:buFontTx/>
              <a:buChar char="-"/>
            </a:pPr>
            <a:r>
              <a:rPr lang="en-US" dirty="0"/>
              <a:t>Environmental management plan</a:t>
            </a:r>
          </a:p>
          <a:p>
            <a:pPr marL="171450" indent="-171450">
              <a:buFontTx/>
              <a:buChar char="-"/>
            </a:pPr>
            <a:r>
              <a:rPr lang="en-US" dirty="0"/>
              <a:t>Protect local wildlife, ecological resilience</a:t>
            </a:r>
          </a:p>
          <a:p>
            <a:pPr marL="171450" indent="-171450">
              <a:buFontTx/>
              <a:buChar char="-"/>
            </a:pPr>
            <a:r>
              <a:rPr lang="en-US" dirty="0"/>
              <a:t>Community plan – determine needs of community</a:t>
            </a:r>
          </a:p>
          <a:p>
            <a:pPr marL="171450" indent="-171450">
              <a:buFontTx/>
              <a:buChar char="-"/>
            </a:pPr>
            <a:r>
              <a:rPr lang="en-US" dirty="0"/>
              <a:t>ISD – school supplies, laptops</a:t>
            </a:r>
          </a:p>
          <a:p>
            <a:pPr marL="171450" indent="-171450">
              <a:buFontTx/>
              <a:buChar char="-"/>
            </a:pPr>
            <a:r>
              <a:rPr lang="en-US" dirty="0"/>
              <a:t>Fire dept. – fire training, materials, firetruck</a:t>
            </a:r>
          </a:p>
          <a:p>
            <a:pPr marL="171450" indent="-171450">
              <a:buFontTx/>
              <a:buChar char="-"/>
            </a:pPr>
            <a:r>
              <a:rPr lang="en-US" dirty="0"/>
              <a:t>Proactively engaged with neighboring landowners</a:t>
            </a:r>
          </a:p>
        </p:txBody>
      </p:sp>
      <p:sp>
        <p:nvSpPr>
          <p:cNvPr id="4" name="Slide Number Placeholder 3"/>
          <p:cNvSpPr>
            <a:spLocks noGrp="1"/>
          </p:cNvSpPr>
          <p:nvPr>
            <p:ph type="sldNum" sz="quarter" idx="5"/>
          </p:nvPr>
        </p:nvSpPr>
        <p:spPr/>
        <p:txBody>
          <a:bodyPr/>
          <a:lstStyle/>
          <a:p>
            <a:fld id="{70882CE1-FDAE-4D87-B6A6-3496B2F7F9C0}" type="slidenum">
              <a:rPr lang="en-US" smtClean="0"/>
              <a:t>11</a:t>
            </a:fld>
            <a:endParaRPr lang="en-US"/>
          </a:p>
        </p:txBody>
      </p:sp>
    </p:spTree>
    <p:extLst>
      <p:ext uri="{BB962C8B-B14F-4D97-AF65-F5344CB8AC3E}">
        <p14:creationId xmlns:p14="http://schemas.microsoft.com/office/powerpoint/2010/main" val="101181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93266f5380_0_415:notes"/>
          <p:cNvSpPr txBox="1">
            <a:spLocks noGrp="1"/>
          </p:cNvSpPr>
          <p:nvPr>
            <p:ph type="body" idx="1"/>
          </p:nvPr>
        </p:nvSpPr>
        <p:spPr>
          <a:xfrm>
            <a:off x="906357" y="4715907"/>
            <a:ext cx="4985100" cy="44676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80" name="Google Shape;580;g293266f5380_0_4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1:notes"/>
          <p:cNvSpPr txBox="1">
            <a:spLocks noGrp="1"/>
          </p:cNvSpPr>
          <p:nvPr>
            <p:ph type="body" idx="1"/>
          </p:nvPr>
        </p:nvSpPr>
        <p:spPr>
          <a:xfrm>
            <a:off x="926677" y="4387136"/>
            <a:ext cx="5096722" cy="4156234"/>
          </a:xfrm>
          <a:prstGeom prst="rect">
            <a:avLst/>
          </a:prstGeom>
          <a:noFill/>
          <a:ln>
            <a:noFill/>
          </a:ln>
        </p:spPr>
        <p:txBody>
          <a:bodyPr spcFirstLastPara="1" wrap="square" lIns="92475" tIns="46225" rIns="92475" bIns="46225" anchor="t" anchorCtr="0">
            <a:noAutofit/>
          </a:bodyPr>
          <a:lstStyle/>
          <a:p>
            <a:pPr marL="171450" marR="0" lvl="0" indent="-171450" algn="l" defTabSz="914400" rtl="0" eaLnBrk="1" fontAlgn="auto" latinLnBrk="0" hangingPunct="1">
              <a:lnSpc>
                <a:spcPct val="117999"/>
              </a:lnSpc>
              <a:spcBef>
                <a:spcPts val="0"/>
              </a:spcBef>
              <a:spcAft>
                <a:spcPts val="0"/>
              </a:spcAft>
              <a:buClrTx/>
              <a:buSzPts val="1400"/>
              <a:buFontTx/>
              <a:buChar char="-"/>
              <a:tabLst/>
              <a:defRPr/>
            </a:pPr>
            <a:r>
              <a:rPr lang="en-US" dirty="0"/>
              <a:t>Avoid uncertainties for investors and county</a:t>
            </a:r>
          </a:p>
          <a:p>
            <a:pPr marL="171450" marR="0" lvl="0" indent="-171450" algn="l" defTabSz="914400" rtl="0" eaLnBrk="1" fontAlgn="auto" latinLnBrk="0" hangingPunct="1">
              <a:lnSpc>
                <a:spcPct val="117999"/>
              </a:lnSpc>
              <a:spcBef>
                <a:spcPts val="0"/>
              </a:spcBef>
              <a:spcAft>
                <a:spcPts val="0"/>
              </a:spcAft>
              <a:buClrTx/>
              <a:buSzPts val="1400"/>
              <a:buFontTx/>
              <a:buChar char="-"/>
              <a:tabLst/>
              <a:defRPr/>
            </a:pPr>
            <a:r>
              <a:rPr lang="en-US" dirty="0"/>
              <a:t>Unencumbered tax dollars</a:t>
            </a:r>
          </a:p>
          <a:p>
            <a:pPr marL="171450" marR="0" lvl="0" indent="-171450" algn="l" defTabSz="914400" rtl="0" eaLnBrk="1" fontAlgn="auto" latinLnBrk="0" hangingPunct="1">
              <a:lnSpc>
                <a:spcPct val="117999"/>
              </a:lnSpc>
              <a:spcBef>
                <a:spcPts val="0"/>
              </a:spcBef>
              <a:spcAft>
                <a:spcPts val="0"/>
              </a:spcAft>
              <a:buClrTx/>
              <a:buSzPts val="1400"/>
              <a:buFontTx/>
              <a:buChar char="-"/>
              <a:tabLst/>
              <a:defRPr/>
            </a:pPr>
            <a:r>
              <a:rPr lang="en-US" dirty="0"/>
              <a:t>No seats in schools, no more cars on roads, no using county resources. Just check in the mail</a:t>
            </a:r>
          </a:p>
          <a:p>
            <a:pPr marL="171450" marR="0" lvl="0" indent="-171450" algn="l" defTabSz="914400" rtl="0" eaLnBrk="1" fontAlgn="auto" latinLnBrk="0" hangingPunct="1">
              <a:lnSpc>
                <a:spcPct val="117999"/>
              </a:lnSpc>
              <a:spcBef>
                <a:spcPts val="0"/>
              </a:spcBef>
              <a:spcAft>
                <a:spcPts val="0"/>
              </a:spcAft>
              <a:buClrTx/>
              <a:buSzPts val="1400"/>
              <a:buFontTx/>
              <a:buChar char="-"/>
              <a:tabLst/>
              <a:defRPr/>
            </a:pPr>
            <a:r>
              <a:rPr lang="en-US" dirty="0"/>
              <a:t>Cooperation with brown County</a:t>
            </a:r>
          </a:p>
          <a:p>
            <a:pPr marL="171450" marR="0" lvl="0" indent="-171450" algn="l" defTabSz="914400" rtl="0" eaLnBrk="1" fontAlgn="auto" latinLnBrk="0" hangingPunct="1">
              <a:lnSpc>
                <a:spcPct val="117999"/>
              </a:lnSpc>
              <a:spcBef>
                <a:spcPts val="0"/>
              </a:spcBef>
              <a:spcAft>
                <a:spcPts val="0"/>
              </a:spcAft>
              <a:buClrTx/>
              <a:buSzPts val="1400"/>
              <a:buFontTx/>
              <a:buChar char="-"/>
              <a:tabLst/>
              <a:defRPr/>
            </a:pPr>
            <a:r>
              <a:rPr lang="en-US" dirty="0"/>
              <a:t>Fire dept</a:t>
            </a:r>
          </a:p>
          <a:p>
            <a:pPr marL="171450" marR="0" lvl="0" indent="-171450" algn="l" defTabSz="914400" rtl="0" eaLnBrk="1" fontAlgn="auto" latinLnBrk="0" hangingPunct="1">
              <a:lnSpc>
                <a:spcPct val="117999"/>
              </a:lnSpc>
              <a:spcBef>
                <a:spcPts val="0"/>
              </a:spcBef>
              <a:spcAft>
                <a:spcPts val="0"/>
              </a:spcAft>
              <a:buClrTx/>
              <a:buSzPts val="1400"/>
              <a:buFontTx/>
              <a:buChar char="-"/>
              <a:tabLst/>
              <a:defRPr/>
            </a:pPr>
            <a:r>
              <a:rPr lang="en-US" dirty="0"/>
              <a:t>Mullin closest town</a:t>
            </a:r>
          </a:p>
          <a:p>
            <a:pPr marL="171450" marR="0" lvl="0" indent="-171450" algn="l" defTabSz="914400" rtl="0" eaLnBrk="1" fontAlgn="auto" latinLnBrk="0" hangingPunct="1">
              <a:lnSpc>
                <a:spcPct val="117999"/>
              </a:lnSpc>
              <a:spcBef>
                <a:spcPts val="0"/>
              </a:spcBef>
              <a:spcAft>
                <a:spcPts val="0"/>
              </a:spcAft>
              <a:buClrTx/>
              <a:buSzPts val="1400"/>
              <a:buFontTx/>
              <a:buChar char="-"/>
              <a:tabLst/>
              <a:defRPr/>
            </a:pPr>
            <a:endParaRPr lang="en-US" dirty="0"/>
          </a:p>
          <a:p>
            <a:pPr marL="0" lvl="0" indent="0" algn="l" rtl="0">
              <a:lnSpc>
                <a:spcPct val="117999"/>
              </a:lnSpc>
              <a:spcBef>
                <a:spcPts val="0"/>
              </a:spcBef>
              <a:spcAft>
                <a:spcPts val="0"/>
              </a:spcAft>
              <a:buSzPts val="1400"/>
              <a:buNone/>
            </a:pPr>
            <a:endParaRPr dirty="0"/>
          </a:p>
        </p:txBody>
      </p:sp>
      <p:sp>
        <p:nvSpPr>
          <p:cNvPr id="380" name="Google Shape;380;p3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06d69a491_0_130:notes"/>
          <p:cNvSpPr txBox="1">
            <a:spLocks noGrp="1"/>
          </p:cNvSpPr>
          <p:nvPr>
            <p:ph type="body" idx="1"/>
          </p:nvPr>
        </p:nvSpPr>
        <p:spPr>
          <a:xfrm>
            <a:off x="906357" y="4715907"/>
            <a:ext cx="4985100" cy="44676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72" name="Google Shape;172;g2206d69a491_0_1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3266f5380_0_5:notes"/>
          <p:cNvSpPr txBox="1">
            <a:spLocks noGrp="1"/>
          </p:cNvSpPr>
          <p:nvPr>
            <p:ph type="body" idx="1"/>
          </p:nvPr>
        </p:nvSpPr>
        <p:spPr>
          <a:xfrm>
            <a:off x="906357" y="4715907"/>
            <a:ext cx="4985100" cy="44676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79" name="Google Shape;179;g293266f5380_0_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txBox="1">
            <a:spLocks noGrp="1"/>
          </p:cNvSpPr>
          <p:nvPr>
            <p:ph type="body" idx="1"/>
          </p:nvPr>
        </p:nvSpPr>
        <p:spPr>
          <a:xfrm>
            <a:off x="906357" y="4715907"/>
            <a:ext cx="4984962" cy="4467701"/>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7" name="Google Shape;207;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Yearly production (</a:t>
            </a:r>
            <a:r>
              <a:rPr lang="en-US" sz="1800" b="0" i="0" u="none" strike="noStrike" baseline="0" dirty="0">
                <a:latin typeface="Arial" panose="020B0604020202020204" pitchFamily="34" charset="0"/>
              </a:rPr>
              <a:t>510,624</a:t>
            </a:r>
            <a:r>
              <a:rPr lang="en-US" sz="1600" b="0" i="0" u="none" strike="noStrike" kern="1200" baseline="0" dirty="0">
                <a:solidFill>
                  <a:schemeClr val="tx1"/>
                </a:solidFill>
                <a:latin typeface="Aptos"/>
                <a:ea typeface="Calibri"/>
                <a:cs typeface="Arial"/>
              </a:rPr>
              <a:t> GWh/yr + 100MW BESS) </a:t>
            </a:r>
            <a:r>
              <a:rPr lang="en-US" dirty="0"/>
              <a:t>Enough to power 77,000 homes annually</a:t>
            </a:r>
          </a:p>
          <a:p>
            <a:pPr marL="171450" indent="-171450">
              <a:buFont typeface="Arial" panose="020B0604020202020204" pitchFamily="34" charset="0"/>
              <a:buChar char="•"/>
            </a:pPr>
            <a:r>
              <a:rPr lang="en-US" dirty="0"/>
              <a:t>Q3 2026 break ground</a:t>
            </a:r>
          </a:p>
          <a:p>
            <a:pPr marL="171450" indent="-171450">
              <a:buFont typeface="Arial" panose="020B0604020202020204" pitchFamily="34" charset="0"/>
              <a:buChar char="•"/>
            </a:pPr>
            <a:r>
              <a:rPr lang="en-US" dirty="0"/>
              <a:t>~1600 acres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882CE1-FDAE-4D87-B6A6-3496B2F7F9C0}" type="slidenum">
              <a:rPr lang="en-US" smtClean="0"/>
              <a:t>5</a:t>
            </a:fld>
            <a:endParaRPr lang="en-US"/>
          </a:p>
        </p:txBody>
      </p:sp>
    </p:spTree>
    <p:extLst>
      <p:ext uri="{BB962C8B-B14F-4D97-AF65-F5344CB8AC3E}">
        <p14:creationId xmlns:p14="http://schemas.microsoft.com/office/powerpoint/2010/main" val="68273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A171E070-8E30-A74D-E9D9-5F96E73FBD57}"/>
            </a:ext>
          </a:extLst>
        </p:cNvPr>
        <p:cNvGrpSpPr/>
        <p:nvPr/>
      </p:nvGrpSpPr>
      <p:grpSpPr>
        <a:xfrm>
          <a:off x="0" y="0"/>
          <a:ext cx="0" cy="0"/>
          <a:chOff x="0" y="0"/>
          <a:chExt cx="0" cy="0"/>
        </a:xfrm>
      </p:grpSpPr>
      <p:sp>
        <p:nvSpPr>
          <p:cNvPr id="125" name="Google Shape;125;p19:notes">
            <a:extLst>
              <a:ext uri="{FF2B5EF4-FFF2-40B4-BE49-F238E27FC236}">
                <a16:creationId xmlns:a16="http://schemas.microsoft.com/office/drawing/2014/main" id="{B671CA24-FBA4-A784-BC73-492B5C9F67C5}"/>
              </a:ext>
            </a:extLst>
          </p:cNvPr>
          <p:cNvSpPr txBox="1">
            <a:spLocks noGrp="1"/>
          </p:cNvSpPr>
          <p:nvPr>
            <p:ph type="body" idx="1"/>
          </p:nvPr>
        </p:nvSpPr>
        <p:spPr>
          <a:xfrm>
            <a:off x="926677" y="4387136"/>
            <a:ext cx="5096722" cy="4156234"/>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708"/>
              </a:spcBef>
              <a:spcAft>
                <a:spcPts val="0"/>
              </a:spcAft>
              <a:buClr>
                <a:srgbClr val="4D4D4C"/>
              </a:buClr>
              <a:buSzPts val="1200"/>
              <a:buNone/>
            </a:pPr>
            <a:endParaRPr sz="2000">
              <a:solidFill>
                <a:srgbClr val="4D4D4C"/>
              </a:solidFill>
            </a:endParaRPr>
          </a:p>
        </p:txBody>
      </p:sp>
      <p:sp>
        <p:nvSpPr>
          <p:cNvPr id="126" name="Google Shape;126;p19:notes">
            <a:extLst>
              <a:ext uri="{FF2B5EF4-FFF2-40B4-BE49-F238E27FC236}">
                <a16:creationId xmlns:a16="http://schemas.microsoft.com/office/drawing/2014/main" id="{EF9172DC-D251-D2E9-56C8-15889319DCF8}"/>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1207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DC8EFFAA-EC8A-D207-DA9C-FB47284BEF8E}"/>
            </a:ext>
          </a:extLst>
        </p:cNvPr>
        <p:cNvGrpSpPr/>
        <p:nvPr/>
      </p:nvGrpSpPr>
      <p:grpSpPr>
        <a:xfrm>
          <a:off x="0" y="0"/>
          <a:ext cx="0" cy="0"/>
          <a:chOff x="0" y="0"/>
          <a:chExt cx="0" cy="0"/>
        </a:xfrm>
      </p:grpSpPr>
      <p:sp>
        <p:nvSpPr>
          <p:cNvPr id="125" name="Google Shape;125;p19:notes">
            <a:extLst>
              <a:ext uri="{FF2B5EF4-FFF2-40B4-BE49-F238E27FC236}">
                <a16:creationId xmlns:a16="http://schemas.microsoft.com/office/drawing/2014/main" id="{14E25362-A818-FB31-0AA8-590C9F2F7818}"/>
              </a:ext>
            </a:extLst>
          </p:cNvPr>
          <p:cNvSpPr txBox="1">
            <a:spLocks noGrp="1"/>
          </p:cNvSpPr>
          <p:nvPr>
            <p:ph type="body" idx="1"/>
          </p:nvPr>
        </p:nvSpPr>
        <p:spPr>
          <a:xfrm>
            <a:off x="926677" y="4387136"/>
            <a:ext cx="5096722" cy="4156234"/>
          </a:xfrm>
          <a:prstGeom prst="rect">
            <a:avLst/>
          </a:prstGeom>
          <a:noFill/>
          <a:ln>
            <a:noFill/>
          </a:ln>
        </p:spPr>
        <p:txBody>
          <a:bodyPr spcFirstLastPara="1" wrap="square" lIns="92475" tIns="46225" rIns="92475" bIns="46225" anchor="t" anchorCtr="0">
            <a:noAutofit/>
          </a:bodyPr>
          <a:lstStyle/>
          <a:p>
            <a:pPr marL="342900" marR="0" lvl="0" indent="-342900" algn="l" defTabSz="914400" rtl="0" eaLnBrk="1" fontAlgn="auto" latinLnBrk="0" hangingPunct="1">
              <a:lnSpc>
                <a:spcPct val="100000"/>
              </a:lnSpc>
              <a:spcBef>
                <a:spcPts val="708"/>
              </a:spcBef>
              <a:spcAft>
                <a:spcPts val="0"/>
              </a:spcAft>
              <a:buClr>
                <a:srgbClr val="4D4D4C"/>
              </a:buClr>
              <a:buSzPts val="1200"/>
              <a:buFont typeface="Arial" panose="020B0604020202020204" pitchFamily="34" charset="0"/>
              <a:buChar char="•"/>
              <a:tabLst/>
              <a:defRPr/>
            </a:pPr>
            <a:r>
              <a:rPr lang="en-US" sz="2000" dirty="0">
                <a:latin typeface="Aptos"/>
                <a:ea typeface="+mn-lt"/>
                <a:cs typeface="+mn-lt"/>
              </a:rPr>
              <a:t>Improves grid stability by rapidly responding to fluctuations in energy supply and demand.</a:t>
            </a:r>
            <a:endParaRPr lang="en-US" sz="2000" dirty="0">
              <a:latin typeface="Aptos"/>
              <a:ea typeface="Calibri"/>
              <a:cs typeface="+mn-lt"/>
            </a:endParaRPr>
          </a:p>
          <a:p>
            <a:pPr marL="742950" lvl="1" indent="-285750">
              <a:lnSpc>
                <a:spcPct val="90000"/>
              </a:lnSpc>
              <a:spcBef>
                <a:spcPts val="500"/>
              </a:spcBef>
              <a:buFont typeface="Courier New,monospace"/>
              <a:buChar char="o"/>
            </a:pPr>
            <a:r>
              <a:rPr lang="en-US" sz="2000" dirty="0">
                <a:latin typeface="Aptos"/>
                <a:ea typeface="Calibri"/>
                <a:cs typeface="Arial"/>
              </a:rPr>
              <a:t>According to NERC, in 2024 there were times when batteries provided all of the capacity for frequency regulation services. Duration of outages declines with greater battery deployment.</a:t>
            </a:r>
          </a:p>
          <a:p>
            <a:pPr marL="742950" lvl="1" indent="-285750">
              <a:lnSpc>
                <a:spcPct val="90000"/>
              </a:lnSpc>
              <a:spcBef>
                <a:spcPts val="500"/>
              </a:spcBef>
              <a:buFont typeface="Courier New,monospace"/>
              <a:buChar char="o"/>
            </a:pPr>
            <a:r>
              <a:rPr lang="en-US" sz="2000" dirty="0">
                <a:latin typeface="Aptos"/>
                <a:ea typeface="Calibri"/>
                <a:cs typeface="Arial"/>
              </a:rPr>
              <a:t>Power source + battery provides </a:t>
            </a:r>
            <a:r>
              <a:rPr lang="en-US" sz="2000" dirty="0" err="1">
                <a:latin typeface="Aptos"/>
                <a:ea typeface="Calibri"/>
                <a:cs typeface="Arial"/>
              </a:rPr>
              <a:t>rstability</a:t>
            </a:r>
            <a:r>
              <a:rPr lang="en-US" sz="2000" dirty="0">
                <a:latin typeface="Aptos"/>
                <a:ea typeface="Calibri"/>
                <a:cs typeface="Arial"/>
              </a:rPr>
              <a:t> and reliability to grid during disruption</a:t>
            </a:r>
          </a:p>
        </p:txBody>
      </p:sp>
      <p:sp>
        <p:nvSpPr>
          <p:cNvPr id="126" name="Google Shape;126;p19:notes">
            <a:extLst>
              <a:ext uri="{FF2B5EF4-FFF2-40B4-BE49-F238E27FC236}">
                <a16:creationId xmlns:a16="http://schemas.microsoft.com/office/drawing/2014/main" id="{6FBE99C8-DEC3-7402-434C-B72C3BE07A7A}"/>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5932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9AE770C4-6F51-691E-45D1-92257AD9635A}"/>
            </a:ext>
          </a:extLst>
        </p:cNvPr>
        <p:cNvGrpSpPr/>
        <p:nvPr/>
      </p:nvGrpSpPr>
      <p:grpSpPr>
        <a:xfrm>
          <a:off x="0" y="0"/>
          <a:ext cx="0" cy="0"/>
          <a:chOff x="0" y="0"/>
          <a:chExt cx="0" cy="0"/>
        </a:xfrm>
      </p:grpSpPr>
      <p:sp>
        <p:nvSpPr>
          <p:cNvPr id="125" name="Google Shape;125;p19:notes">
            <a:extLst>
              <a:ext uri="{FF2B5EF4-FFF2-40B4-BE49-F238E27FC236}">
                <a16:creationId xmlns:a16="http://schemas.microsoft.com/office/drawing/2014/main" id="{49BB12CB-89D5-AAC6-D054-823A70518CB3}"/>
              </a:ext>
            </a:extLst>
          </p:cNvPr>
          <p:cNvSpPr txBox="1">
            <a:spLocks noGrp="1"/>
          </p:cNvSpPr>
          <p:nvPr>
            <p:ph type="body" idx="1"/>
          </p:nvPr>
        </p:nvSpPr>
        <p:spPr>
          <a:xfrm>
            <a:off x="926677" y="4387136"/>
            <a:ext cx="5096722" cy="4156234"/>
          </a:xfrm>
          <a:prstGeom prst="rect">
            <a:avLst/>
          </a:prstGeom>
          <a:noFill/>
          <a:ln>
            <a:noFill/>
          </a:ln>
        </p:spPr>
        <p:txBody>
          <a:bodyPr spcFirstLastPara="1" wrap="square" lIns="92475" tIns="46225" rIns="92475" bIns="46225" anchor="t" anchorCtr="0">
            <a:noAutofit/>
          </a:bodyPr>
          <a:lstStyle/>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Continuous monitoring and reliability</a:t>
            </a:r>
          </a:p>
        </p:txBody>
      </p:sp>
      <p:sp>
        <p:nvSpPr>
          <p:cNvPr id="126" name="Google Shape;126;p19:notes">
            <a:extLst>
              <a:ext uri="{FF2B5EF4-FFF2-40B4-BE49-F238E27FC236}">
                <a16:creationId xmlns:a16="http://schemas.microsoft.com/office/drawing/2014/main" id="{CF500203-981D-D87B-157F-9A9829538015}"/>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5166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F80A7652-6E78-DCA0-4FC5-1D2B6D937960}"/>
            </a:ext>
          </a:extLst>
        </p:cNvPr>
        <p:cNvGrpSpPr/>
        <p:nvPr/>
      </p:nvGrpSpPr>
      <p:grpSpPr>
        <a:xfrm>
          <a:off x="0" y="0"/>
          <a:ext cx="0" cy="0"/>
          <a:chOff x="0" y="0"/>
          <a:chExt cx="0" cy="0"/>
        </a:xfrm>
      </p:grpSpPr>
      <p:sp>
        <p:nvSpPr>
          <p:cNvPr id="125" name="Google Shape;125;p19:notes">
            <a:extLst>
              <a:ext uri="{FF2B5EF4-FFF2-40B4-BE49-F238E27FC236}">
                <a16:creationId xmlns:a16="http://schemas.microsoft.com/office/drawing/2014/main" id="{7B407ED5-5031-046D-38FF-AFBB429CC72D}"/>
              </a:ext>
            </a:extLst>
          </p:cNvPr>
          <p:cNvSpPr txBox="1">
            <a:spLocks noGrp="1"/>
          </p:cNvSpPr>
          <p:nvPr>
            <p:ph type="body" idx="1"/>
          </p:nvPr>
        </p:nvSpPr>
        <p:spPr>
          <a:xfrm>
            <a:off x="926677" y="4387136"/>
            <a:ext cx="5096722" cy="4156234"/>
          </a:xfrm>
          <a:prstGeom prst="rect">
            <a:avLst/>
          </a:prstGeom>
          <a:noFill/>
          <a:ln>
            <a:noFill/>
          </a:ln>
        </p:spPr>
        <p:txBody>
          <a:bodyPr spcFirstLastPara="1" wrap="square" lIns="92475" tIns="46225" rIns="92475" bIns="46225" anchor="t" anchorCtr="0">
            <a:noAutofit/>
          </a:bodyPr>
          <a:lstStyle/>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Fire protection standards, NFPA</a:t>
            </a:r>
          </a:p>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Technology isn’t what it once was</a:t>
            </a:r>
          </a:p>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Controlled burn</a:t>
            </a:r>
          </a:p>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Insurance at or above industry standard</a:t>
            </a:r>
          </a:p>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UL-9540A tested by manufacturers warranty</a:t>
            </a:r>
          </a:p>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State legislation passed by Gov Abbott related to fire safety</a:t>
            </a:r>
          </a:p>
          <a:p>
            <a:pPr marL="800100" lvl="1" indent="-342900" algn="l" rtl="0">
              <a:lnSpc>
                <a:spcPct val="100000"/>
              </a:lnSpc>
              <a:spcBef>
                <a:spcPts val="708"/>
              </a:spcBef>
              <a:spcAft>
                <a:spcPts val="0"/>
              </a:spcAft>
              <a:buClr>
                <a:srgbClr val="4D4D4C"/>
              </a:buClr>
              <a:buSzPts val="1200"/>
              <a:buFontTx/>
              <a:buChar char="-"/>
            </a:pPr>
            <a:r>
              <a:rPr lang="en-US" sz="2000" dirty="0">
                <a:solidFill>
                  <a:srgbClr val="4D4D4C"/>
                </a:solidFill>
              </a:rPr>
              <a:t>HB2834</a:t>
            </a:r>
          </a:p>
          <a:p>
            <a:pPr marL="800100" lvl="1" indent="-342900" algn="l" rtl="0">
              <a:lnSpc>
                <a:spcPct val="100000"/>
              </a:lnSpc>
              <a:spcBef>
                <a:spcPts val="708"/>
              </a:spcBef>
              <a:spcAft>
                <a:spcPts val="0"/>
              </a:spcAft>
              <a:buClr>
                <a:srgbClr val="4D4D4C"/>
              </a:buClr>
              <a:buSzPts val="1200"/>
              <a:buFontTx/>
              <a:buChar char="-"/>
            </a:pPr>
            <a:r>
              <a:rPr lang="en-US" sz="2000" dirty="0">
                <a:solidFill>
                  <a:srgbClr val="4D4D4C"/>
                </a:solidFill>
              </a:rPr>
              <a:t>HB3859</a:t>
            </a:r>
          </a:p>
          <a:p>
            <a:pPr marL="800100" lvl="1" indent="-342900" algn="l" rtl="0">
              <a:lnSpc>
                <a:spcPct val="100000"/>
              </a:lnSpc>
              <a:spcBef>
                <a:spcPts val="708"/>
              </a:spcBef>
              <a:spcAft>
                <a:spcPts val="0"/>
              </a:spcAft>
              <a:buClr>
                <a:srgbClr val="4D4D4C"/>
              </a:buClr>
              <a:buSzPts val="1200"/>
              <a:buFontTx/>
              <a:buChar char="-"/>
            </a:pPr>
            <a:r>
              <a:rPr lang="en-US" sz="2000" dirty="0">
                <a:solidFill>
                  <a:srgbClr val="4D4D4C"/>
                </a:solidFill>
              </a:rPr>
              <a:t>HB3229</a:t>
            </a:r>
          </a:p>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Solar and BESS fastest ways to get power onto the grid</a:t>
            </a:r>
          </a:p>
          <a:p>
            <a:pPr marL="342900" lvl="0" indent="-342900" algn="l" rtl="0">
              <a:lnSpc>
                <a:spcPct val="100000"/>
              </a:lnSpc>
              <a:spcBef>
                <a:spcPts val="708"/>
              </a:spcBef>
              <a:spcAft>
                <a:spcPts val="0"/>
              </a:spcAft>
              <a:buClr>
                <a:srgbClr val="4D4D4C"/>
              </a:buClr>
              <a:buSzPts val="1200"/>
              <a:buFontTx/>
              <a:buChar char="-"/>
            </a:pPr>
            <a:r>
              <a:rPr lang="en-US" sz="2000" dirty="0">
                <a:solidFill>
                  <a:srgbClr val="4D4D4C"/>
                </a:solidFill>
              </a:rPr>
              <a:t>Diversification of energy mix during geopolitical events stabilizes </a:t>
            </a:r>
            <a:r>
              <a:rPr lang="en-US" sz="2000">
                <a:solidFill>
                  <a:srgbClr val="4D4D4C"/>
                </a:solidFill>
              </a:rPr>
              <a:t>energy prices</a:t>
            </a:r>
            <a:endParaRPr lang="en-US" sz="2000" dirty="0">
              <a:solidFill>
                <a:srgbClr val="4D4D4C"/>
              </a:solidFill>
            </a:endParaRPr>
          </a:p>
          <a:p>
            <a:pPr marL="342900" lvl="0" indent="-342900" algn="l" rtl="0">
              <a:lnSpc>
                <a:spcPct val="100000"/>
              </a:lnSpc>
              <a:spcBef>
                <a:spcPts val="708"/>
              </a:spcBef>
              <a:spcAft>
                <a:spcPts val="0"/>
              </a:spcAft>
              <a:buClr>
                <a:srgbClr val="4D4D4C"/>
              </a:buClr>
              <a:buSzPts val="1200"/>
              <a:buFontTx/>
              <a:buChar char="-"/>
            </a:pPr>
            <a:endParaRPr lang="en-US" sz="2000" dirty="0">
              <a:solidFill>
                <a:srgbClr val="4D4D4C"/>
              </a:solidFill>
            </a:endParaRPr>
          </a:p>
        </p:txBody>
      </p:sp>
      <p:sp>
        <p:nvSpPr>
          <p:cNvPr id="126" name="Google Shape;126;p19:notes">
            <a:extLst>
              <a:ext uri="{FF2B5EF4-FFF2-40B4-BE49-F238E27FC236}">
                <a16:creationId xmlns:a16="http://schemas.microsoft.com/office/drawing/2014/main" id="{8B94DCEC-3F3C-94E6-0DCA-87DD8B4C958F}"/>
              </a:ext>
            </a:extLst>
          </p:cNvPr>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2626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000E-6544-D2AF-3F85-03FFDDFB01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691666-14A6-0BD4-8F19-BD7180FAC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70911-B315-C0EA-01AD-897376C984C1}"/>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5" name="Footer Placeholder 4">
            <a:extLst>
              <a:ext uri="{FF2B5EF4-FFF2-40B4-BE49-F238E27FC236}">
                <a16:creationId xmlns:a16="http://schemas.microsoft.com/office/drawing/2014/main" id="{74F978F6-BDE9-2B7A-9640-23F4939A6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A12E4-F083-12DB-FE98-BB542C0FDCB9}"/>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118309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E2AC-8991-839D-EF06-ADBCF54D9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11D2C-D694-DC5F-0162-BDA7A5898B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09B2E-DD09-93A6-8F02-8236BDAD0975}"/>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5" name="Footer Placeholder 4">
            <a:extLst>
              <a:ext uri="{FF2B5EF4-FFF2-40B4-BE49-F238E27FC236}">
                <a16:creationId xmlns:a16="http://schemas.microsoft.com/office/drawing/2014/main" id="{944D1363-3007-DAFD-4767-9D7824421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C1903-A3BD-F2FE-FBA5-A9F8086725D2}"/>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64020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0EB651-34F6-D6B6-FCFF-63504E571A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83A398-E2AA-ECE3-5117-D7F0035D62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E4797-E24F-36CB-702D-7C80684B4673}"/>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5" name="Footer Placeholder 4">
            <a:extLst>
              <a:ext uri="{FF2B5EF4-FFF2-40B4-BE49-F238E27FC236}">
                <a16:creationId xmlns:a16="http://schemas.microsoft.com/office/drawing/2014/main" id="{E84CBE0F-EA30-F5B9-814B-16F410F7F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B00C6-B0EE-5767-830F-C44404C23599}"/>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1139902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viñetas" type="tx">
  <p:cSld name="TITLE_AND_BODY">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03250" y="539750"/>
            <a:ext cx="10985500" cy="716582"/>
          </a:xfrm>
          <a:prstGeom prst="rect">
            <a:avLst/>
          </a:prstGeom>
          <a:noFill/>
          <a:ln>
            <a:noFill/>
          </a:ln>
        </p:spPr>
        <p:txBody>
          <a:bodyPr spcFirstLastPara="1" wrap="square" lIns="25400" tIns="25400" rIns="25400" bIns="254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1" name="Google Shape;11;p34"/>
          <p:cNvSpPr txBox="1">
            <a:spLocks noGrp="1"/>
          </p:cNvSpPr>
          <p:nvPr>
            <p:ph type="body" idx="1"/>
          </p:nvPr>
        </p:nvSpPr>
        <p:spPr>
          <a:xfrm>
            <a:off x="603250" y="1186481"/>
            <a:ext cx="10985500" cy="4673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2600"/>
              <a:buFont typeface="Calibri"/>
              <a:buNone/>
              <a:defRPr sz="2600" b="1"/>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12" name="Google Shape;12;p34"/>
          <p:cNvSpPr txBox="1">
            <a:spLocks noGrp="1"/>
          </p:cNvSpPr>
          <p:nvPr>
            <p:ph type="body" idx="2"/>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lvl="0" indent="-369189" algn="l">
              <a:lnSpc>
                <a:spcPct val="90000"/>
              </a:lnSpc>
              <a:spcBef>
                <a:spcPts val="2200"/>
              </a:spcBef>
              <a:spcAft>
                <a:spcPts val="0"/>
              </a:spcAft>
              <a:buClr>
                <a:srgbClr val="000000"/>
              </a:buClr>
              <a:buSzPts val="2214"/>
              <a:buChar char="•"/>
              <a:defRPr/>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13" name="Google Shape;13;p34"/>
          <p:cNvSpPr txBox="1"/>
          <p:nvPr/>
        </p:nvSpPr>
        <p:spPr>
          <a:xfrm>
            <a:off x="11238468" y="6370441"/>
            <a:ext cx="443632" cy="266740"/>
          </a:xfrm>
          <a:prstGeom prst="rect">
            <a:avLst/>
          </a:prstGeom>
          <a:noFill/>
          <a:ln>
            <a:noFill/>
          </a:ln>
        </p:spPr>
        <p:txBody>
          <a:bodyPr spcFirstLastPara="1" wrap="square" lIns="25400" tIns="25400" rIns="25400" bIns="25400" anchor="b" anchorCtr="0">
            <a:spAutoFit/>
          </a:bodyPr>
          <a:lstStyle/>
          <a:p>
            <a:pPr marL="0" marR="0" lvl="0" indent="0" algn="ctr" rtl="0">
              <a:lnSpc>
                <a:spcPct val="100000"/>
              </a:lnSpc>
              <a:spcBef>
                <a:spcPts val="0"/>
              </a:spcBef>
              <a:spcAft>
                <a:spcPts val="0"/>
              </a:spcAft>
              <a:buClr>
                <a:srgbClr val="000000"/>
              </a:buClr>
              <a:buSzPts val="900"/>
              <a:buFont typeface="Calibri"/>
              <a:buNone/>
            </a:pPr>
            <a:fld id="{00000000-1234-1234-1234-123412341234}" type="slidenum">
              <a:rPr lang="en-US" sz="1400" b="1" i="0" u="none" strike="noStrike" cap="none">
                <a:solidFill>
                  <a:srgbClr val="40D1E0"/>
                </a:solidFill>
                <a:latin typeface="Calibri"/>
                <a:ea typeface="Calibri"/>
                <a:cs typeface="Calibri"/>
                <a:sym typeface="Calibri"/>
              </a:rPr>
              <a:t>‹#›</a:t>
            </a:fld>
            <a:endParaRPr sz="1400" b="1" i="0" u="none" strike="noStrike" cap="none">
              <a:solidFill>
                <a:srgbClr val="40D1E0"/>
              </a:solidFill>
              <a:latin typeface="Calibri"/>
              <a:ea typeface="Calibri"/>
              <a:cs typeface="Calibri"/>
              <a:sym typeface="Calibri"/>
            </a:endParaRPr>
          </a:p>
        </p:txBody>
      </p:sp>
    </p:spTree>
    <p:extLst>
      <p:ext uri="{BB962C8B-B14F-4D97-AF65-F5344CB8AC3E}">
        <p14:creationId xmlns:p14="http://schemas.microsoft.com/office/powerpoint/2010/main" val="268464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ítulo y viñetas 1">
  <p:cSld name="TITLE_AND_BODY_1">
    <p:spTree>
      <p:nvGrpSpPr>
        <p:cNvPr id="1" name="Shape 26"/>
        <p:cNvGrpSpPr/>
        <p:nvPr/>
      </p:nvGrpSpPr>
      <p:grpSpPr>
        <a:xfrm>
          <a:off x="0" y="0"/>
          <a:ext cx="0" cy="0"/>
          <a:chOff x="0" y="0"/>
          <a:chExt cx="0" cy="0"/>
        </a:xfrm>
      </p:grpSpPr>
      <p:sp>
        <p:nvSpPr>
          <p:cNvPr id="27" name="Google Shape;27;g293266f5380_0_93"/>
          <p:cNvSpPr txBox="1">
            <a:spLocks noGrp="1"/>
          </p:cNvSpPr>
          <p:nvPr>
            <p:ph type="sldNum" idx="12"/>
          </p:nvPr>
        </p:nvSpPr>
        <p:spPr>
          <a:xfrm>
            <a:off x="6006369" y="6556176"/>
            <a:ext cx="173100" cy="1899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462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ítulo 1" type="title">
  <p:cSld name="TITLE">
    <p:spTree>
      <p:nvGrpSpPr>
        <p:cNvPr id="1" name="Shape 28"/>
        <p:cNvGrpSpPr/>
        <p:nvPr/>
      </p:nvGrpSpPr>
      <p:grpSpPr>
        <a:xfrm>
          <a:off x="0" y="0"/>
          <a:ext cx="0" cy="0"/>
          <a:chOff x="0" y="0"/>
          <a:chExt cx="0" cy="0"/>
        </a:xfrm>
      </p:grpSpPr>
      <p:sp>
        <p:nvSpPr>
          <p:cNvPr id="29" name="Google Shape;29;g293266f5380_0_251"/>
          <p:cNvSpPr txBox="1">
            <a:spLocks noGrp="1"/>
          </p:cNvSpPr>
          <p:nvPr>
            <p:ph type="body" idx="1"/>
          </p:nvPr>
        </p:nvSpPr>
        <p:spPr>
          <a:xfrm>
            <a:off x="600670" y="5929931"/>
            <a:ext cx="10985700" cy="31860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1800"/>
              <a:buFont typeface="Calibri"/>
              <a:buNone/>
              <a:defRPr sz="1800" b="1"/>
            </a:lvl1pPr>
            <a:lvl2pPr marL="914400" lvl="1" indent="-298450" algn="l">
              <a:lnSpc>
                <a:spcPct val="90000"/>
              </a:lnSpc>
              <a:spcBef>
                <a:spcPts val="2300"/>
              </a:spcBef>
              <a:spcAft>
                <a:spcPts val="0"/>
              </a:spcAft>
              <a:buClr>
                <a:srgbClr val="000000"/>
              </a:buClr>
              <a:buSzPts val="1100"/>
              <a:buChar char="•"/>
              <a:defRPr/>
            </a:lvl2pPr>
            <a:lvl3pPr marL="1371600" lvl="2" indent="-298450" algn="l">
              <a:lnSpc>
                <a:spcPct val="90000"/>
              </a:lnSpc>
              <a:spcBef>
                <a:spcPts val="2300"/>
              </a:spcBef>
              <a:spcAft>
                <a:spcPts val="0"/>
              </a:spcAft>
              <a:buClr>
                <a:srgbClr val="000000"/>
              </a:buClr>
              <a:buSzPts val="1100"/>
              <a:buChar char="•"/>
              <a:defRPr/>
            </a:lvl3pPr>
            <a:lvl4pPr marL="1828800" lvl="3" indent="-298450" algn="l">
              <a:lnSpc>
                <a:spcPct val="90000"/>
              </a:lnSpc>
              <a:spcBef>
                <a:spcPts val="2300"/>
              </a:spcBef>
              <a:spcAft>
                <a:spcPts val="0"/>
              </a:spcAft>
              <a:buClr>
                <a:srgbClr val="000000"/>
              </a:buClr>
              <a:buSzPts val="1100"/>
              <a:buChar char="•"/>
              <a:defRPr/>
            </a:lvl4pPr>
            <a:lvl5pPr marL="2286000" lvl="4" indent="-298450" algn="l">
              <a:lnSpc>
                <a:spcPct val="90000"/>
              </a:lnSpc>
              <a:spcBef>
                <a:spcPts val="2300"/>
              </a:spcBef>
              <a:spcAft>
                <a:spcPts val="0"/>
              </a:spcAft>
              <a:buClr>
                <a:srgbClr val="000000"/>
              </a:buClr>
              <a:buSzPts val="1100"/>
              <a:buChar char="•"/>
              <a:defRPr/>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30" name="Google Shape;30;g293266f5380_0_251"/>
          <p:cNvSpPr txBox="1">
            <a:spLocks noGrp="1"/>
          </p:cNvSpPr>
          <p:nvPr>
            <p:ph type="title"/>
          </p:nvPr>
        </p:nvSpPr>
        <p:spPr>
          <a:xfrm>
            <a:off x="603248" y="1287496"/>
            <a:ext cx="10985700" cy="2324100"/>
          </a:xfrm>
          <a:prstGeom prst="rect">
            <a:avLst/>
          </a:prstGeom>
          <a:noFill/>
          <a:ln>
            <a:noFill/>
          </a:ln>
        </p:spPr>
        <p:txBody>
          <a:bodyPr spcFirstLastPara="1" wrap="square" lIns="25400" tIns="25400" rIns="25400" bIns="25400" anchor="b" anchorCtr="0">
            <a:normAutofit/>
          </a:bodyPr>
          <a:lstStyle>
            <a:lvl1pPr lvl="0" algn="l">
              <a:lnSpc>
                <a:spcPct val="80000"/>
              </a:lnSpc>
              <a:spcBef>
                <a:spcPts val="0"/>
              </a:spcBef>
              <a:spcAft>
                <a:spcPts val="0"/>
              </a:spcAft>
              <a:buClr>
                <a:srgbClr val="000000"/>
              </a:buClr>
              <a:buSzPts val="5800"/>
              <a:buFont typeface="Calibri"/>
              <a:buNone/>
              <a:defRPr sz="5800"/>
            </a:lvl1pPr>
            <a:lvl2pPr lvl="1" algn="l">
              <a:lnSpc>
                <a:spcPct val="80000"/>
              </a:lnSpc>
              <a:spcBef>
                <a:spcPts val="0"/>
              </a:spcBef>
              <a:spcAft>
                <a:spcPts val="0"/>
              </a:spcAft>
              <a:buClr>
                <a:srgbClr val="000000"/>
              </a:buClr>
              <a:buSzPts val="900"/>
              <a:buNone/>
              <a:defRPr/>
            </a:lvl2pPr>
            <a:lvl3pPr lvl="2" algn="l">
              <a:lnSpc>
                <a:spcPct val="80000"/>
              </a:lnSpc>
              <a:spcBef>
                <a:spcPts val="0"/>
              </a:spcBef>
              <a:spcAft>
                <a:spcPts val="0"/>
              </a:spcAft>
              <a:buClr>
                <a:srgbClr val="000000"/>
              </a:buClr>
              <a:buSzPts val="900"/>
              <a:buNone/>
              <a:defRPr/>
            </a:lvl3pPr>
            <a:lvl4pPr lvl="3" algn="l">
              <a:lnSpc>
                <a:spcPct val="80000"/>
              </a:lnSpc>
              <a:spcBef>
                <a:spcPts val="0"/>
              </a:spcBef>
              <a:spcAft>
                <a:spcPts val="0"/>
              </a:spcAft>
              <a:buClr>
                <a:srgbClr val="000000"/>
              </a:buClr>
              <a:buSzPts val="900"/>
              <a:buNone/>
              <a:defRPr/>
            </a:lvl4pPr>
            <a:lvl5pPr lvl="4" algn="l">
              <a:lnSpc>
                <a:spcPct val="80000"/>
              </a:lnSpc>
              <a:spcBef>
                <a:spcPts val="0"/>
              </a:spcBef>
              <a:spcAft>
                <a:spcPts val="0"/>
              </a:spcAft>
              <a:buClr>
                <a:srgbClr val="000000"/>
              </a:buClr>
              <a:buSzPts val="900"/>
              <a:buNone/>
              <a:defRPr/>
            </a:lvl5pPr>
            <a:lvl6pPr lvl="5" algn="l">
              <a:lnSpc>
                <a:spcPct val="80000"/>
              </a:lnSpc>
              <a:spcBef>
                <a:spcPts val="0"/>
              </a:spcBef>
              <a:spcAft>
                <a:spcPts val="0"/>
              </a:spcAft>
              <a:buClr>
                <a:srgbClr val="000000"/>
              </a:buClr>
              <a:buSzPts val="900"/>
              <a:buNone/>
              <a:defRPr/>
            </a:lvl6pPr>
            <a:lvl7pPr lvl="6" algn="l">
              <a:lnSpc>
                <a:spcPct val="80000"/>
              </a:lnSpc>
              <a:spcBef>
                <a:spcPts val="0"/>
              </a:spcBef>
              <a:spcAft>
                <a:spcPts val="0"/>
              </a:spcAft>
              <a:buClr>
                <a:srgbClr val="000000"/>
              </a:buClr>
              <a:buSzPts val="900"/>
              <a:buNone/>
              <a:defRPr/>
            </a:lvl7pPr>
            <a:lvl8pPr lvl="7" algn="l">
              <a:lnSpc>
                <a:spcPct val="80000"/>
              </a:lnSpc>
              <a:spcBef>
                <a:spcPts val="0"/>
              </a:spcBef>
              <a:spcAft>
                <a:spcPts val="0"/>
              </a:spcAft>
              <a:buClr>
                <a:srgbClr val="000000"/>
              </a:buClr>
              <a:buSzPts val="900"/>
              <a:buNone/>
              <a:defRPr/>
            </a:lvl8pPr>
            <a:lvl9pPr lvl="8" algn="l">
              <a:lnSpc>
                <a:spcPct val="80000"/>
              </a:lnSpc>
              <a:spcBef>
                <a:spcPts val="0"/>
              </a:spcBef>
              <a:spcAft>
                <a:spcPts val="0"/>
              </a:spcAft>
              <a:buClr>
                <a:srgbClr val="000000"/>
              </a:buClr>
              <a:buSzPts val="900"/>
              <a:buNone/>
              <a:defRPr/>
            </a:lvl9pPr>
          </a:lstStyle>
          <a:p>
            <a:endParaRPr/>
          </a:p>
        </p:txBody>
      </p:sp>
      <p:sp>
        <p:nvSpPr>
          <p:cNvPr id="31" name="Google Shape;31;g293266f5380_0_251"/>
          <p:cNvSpPr txBox="1">
            <a:spLocks noGrp="1"/>
          </p:cNvSpPr>
          <p:nvPr>
            <p:ph type="body" idx="2"/>
          </p:nvPr>
        </p:nvSpPr>
        <p:spPr>
          <a:xfrm>
            <a:off x="600671" y="3611595"/>
            <a:ext cx="10985700" cy="952500"/>
          </a:xfrm>
          <a:prstGeom prst="rect">
            <a:avLst/>
          </a:prstGeom>
          <a:noFill/>
          <a:ln>
            <a:noFill/>
          </a:ln>
        </p:spPr>
        <p:txBody>
          <a:bodyPr spcFirstLastPara="1" wrap="square" lIns="25400" tIns="25400" rIns="25400" bIns="25400" anchor="t" anchorCtr="0">
            <a:normAutofit/>
          </a:bodyPr>
          <a:lstStyle>
            <a:lvl1pPr marL="457200" lvl="0" indent="-228600" algn="l">
              <a:lnSpc>
                <a:spcPct val="100000"/>
              </a:lnSpc>
              <a:spcBef>
                <a:spcPts val="0"/>
              </a:spcBef>
              <a:spcAft>
                <a:spcPts val="0"/>
              </a:spcAft>
              <a:buClr>
                <a:srgbClr val="000000"/>
              </a:buClr>
              <a:buSzPts val="2800"/>
              <a:buFont typeface="Calibri"/>
              <a:buNone/>
              <a:defRPr sz="2800" b="1"/>
            </a:lvl1pPr>
            <a:lvl2pPr marL="914400" lvl="1" indent="-228600" algn="l">
              <a:lnSpc>
                <a:spcPct val="100000"/>
              </a:lnSpc>
              <a:spcBef>
                <a:spcPts val="0"/>
              </a:spcBef>
              <a:spcAft>
                <a:spcPts val="0"/>
              </a:spcAft>
              <a:buClr>
                <a:srgbClr val="000000"/>
              </a:buClr>
              <a:buSzPts val="2800"/>
              <a:buFont typeface="Calibri"/>
              <a:buNone/>
              <a:defRPr sz="2800" b="1"/>
            </a:lvl2pPr>
            <a:lvl3pPr marL="1371600" lvl="2" indent="-228600" algn="l">
              <a:lnSpc>
                <a:spcPct val="100000"/>
              </a:lnSpc>
              <a:spcBef>
                <a:spcPts val="0"/>
              </a:spcBef>
              <a:spcAft>
                <a:spcPts val="0"/>
              </a:spcAft>
              <a:buClr>
                <a:srgbClr val="000000"/>
              </a:buClr>
              <a:buSzPts val="2800"/>
              <a:buFont typeface="Calibri"/>
              <a:buNone/>
              <a:defRPr sz="2800" b="1"/>
            </a:lvl3pPr>
            <a:lvl4pPr marL="1828800" lvl="3" indent="-228600" algn="l">
              <a:lnSpc>
                <a:spcPct val="100000"/>
              </a:lnSpc>
              <a:spcBef>
                <a:spcPts val="0"/>
              </a:spcBef>
              <a:spcAft>
                <a:spcPts val="0"/>
              </a:spcAft>
              <a:buClr>
                <a:srgbClr val="000000"/>
              </a:buClr>
              <a:buSzPts val="2800"/>
              <a:buFont typeface="Calibri"/>
              <a:buNone/>
              <a:defRPr sz="2800" b="1"/>
            </a:lvl4pPr>
            <a:lvl5pPr marL="2286000" lvl="4" indent="-228600" algn="l">
              <a:lnSpc>
                <a:spcPct val="100000"/>
              </a:lnSpc>
              <a:spcBef>
                <a:spcPts val="0"/>
              </a:spcBef>
              <a:spcAft>
                <a:spcPts val="0"/>
              </a:spcAft>
              <a:buClr>
                <a:srgbClr val="000000"/>
              </a:buClr>
              <a:buSzPts val="2800"/>
              <a:buFont typeface="Calibri"/>
              <a:buNone/>
              <a:defRPr sz="2800" b="1"/>
            </a:lvl5pPr>
            <a:lvl6pPr marL="2743200" lvl="5" indent="-298450" algn="l">
              <a:lnSpc>
                <a:spcPct val="90000"/>
              </a:lnSpc>
              <a:spcBef>
                <a:spcPts val="2300"/>
              </a:spcBef>
              <a:spcAft>
                <a:spcPts val="0"/>
              </a:spcAft>
              <a:buClr>
                <a:srgbClr val="000000"/>
              </a:buClr>
              <a:buSzPts val="1100"/>
              <a:buChar char="•"/>
              <a:defRPr/>
            </a:lvl6pPr>
            <a:lvl7pPr marL="3200400" lvl="6" indent="-298450" algn="l">
              <a:lnSpc>
                <a:spcPct val="90000"/>
              </a:lnSpc>
              <a:spcBef>
                <a:spcPts val="2300"/>
              </a:spcBef>
              <a:spcAft>
                <a:spcPts val="0"/>
              </a:spcAft>
              <a:buClr>
                <a:srgbClr val="000000"/>
              </a:buClr>
              <a:buSzPts val="1100"/>
              <a:buChar char="•"/>
              <a:defRPr/>
            </a:lvl7pPr>
            <a:lvl8pPr marL="3657600" lvl="7" indent="-298450" algn="l">
              <a:lnSpc>
                <a:spcPct val="90000"/>
              </a:lnSpc>
              <a:spcBef>
                <a:spcPts val="2300"/>
              </a:spcBef>
              <a:spcAft>
                <a:spcPts val="0"/>
              </a:spcAft>
              <a:buClr>
                <a:srgbClr val="000000"/>
              </a:buClr>
              <a:buSzPts val="1100"/>
              <a:buChar char="•"/>
              <a:defRPr/>
            </a:lvl8pPr>
            <a:lvl9pPr marL="4114800" lvl="8" indent="-298450" algn="l">
              <a:lnSpc>
                <a:spcPct val="90000"/>
              </a:lnSpc>
              <a:spcBef>
                <a:spcPts val="2300"/>
              </a:spcBef>
              <a:spcAft>
                <a:spcPts val="0"/>
              </a:spcAft>
              <a:buClr>
                <a:srgbClr val="000000"/>
              </a:buClr>
              <a:buSzPts val="1100"/>
              <a:buChar char="•"/>
              <a:defRPr/>
            </a:lvl9pPr>
          </a:lstStyle>
          <a:p>
            <a:endParaRPr/>
          </a:p>
        </p:txBody>
      </p:sp>
      <p:sp>
        <p:nvSpPr>
          <p:cNvPr id="32" name="Google Shape;32;g293266f5380_0_251"/>
          <p:cNvSpPr txBox="1">
            <a:spLocks noGrp="1"/>
          </p:cNvSpPr>
          <p:nvPr>
            <p:ph type="sldNum" idx="12"/>
          </p:nvPr>
        </p:nvSpPr>
        <p:spPr>
          <a:xfrm>
            <a:off x="6006369" y="6556176"/>
            <a:ext cx="173100" cy="1899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8729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ítulo y viñetas 2">
  <p:cSld name="TITLE_AND_BODY_2">
    <p:spTree>
      <p:nvGrpSpPr>
        <p:cNvPr id="1" name="Shape 35"/>
        <p:cNvGrpSpPr/>
        <p:nvPr/>
      </p:nvGrpSpPr>
      <p:grpSpPr>
        <a:xfrm>
          <a:off x="0" y="0"/>
          <a:ext cx="0" cy="0"/>
          <a:chOff x="0" y="0"/>
          <a:chExt cx="0" cy="0"/>
        </a:xfrm>
      </p:grpSpPr>
      <p:sp>
        <p:nvSpPr>
          <p:cNvPr id="36" name="Google Shape;36;g293266f5380_0_501"/>
          <p:cNvSpPr txBox="1">
            <a:spLocks noGrp="1"/>
          </p:cNvSpPr>
          <p:nvPr>
            <p:ph type="sldNum" idx="12"/>
          </p:nvPr>
        </p:nvSpPr>
        <p:spPr>
          <a:xfrm>
            <a:off x="6006369" y="6556176"/>
            <a:ext cx="173100" cy="1899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12471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viñetas" type="tx">
  <p:cSld name="TITLE_AND_BODY">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03250" y="539750"/>
            <a:ext cx="10985500" cy="716582"/>
          </a:xfrm>
          <a:prstGeom prst="rect">
            <a:avLst/>
          </a:prstGeom>
          <a:noFill/>
          <a:ln>
            <a:noFill/>
          </a:ln>
        </p:spPr>
        <p:txBody>
          <a:bodyPr spcFirstLastPara="1" wrap="square" lIns="25400" tIns="25400" rIns="25400" bIns="254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1" name="Google Shape;11;p34"/>
          <p:cNvSpPr txBox="1">
            <a:spLocks noGrp="1"/>
          </p:cNvSpPr>
          <p:nvPr>
            <p:ph type="body" idx="1"/>
          </p:nvPr>
        </p:nvSpPr>
        <p:spPr>
          <a:xfrm>
            <a:off x="603250" y="1186481"/>
            <a:ext cx="10985500" cy="4673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2600"/>
              <a:buFont typeface="Calibri"/>
              <a:buNone/>
              <a:defRPr sz="2600" b="1"/>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12" name="Google Shape;12;p34"/>
          <p:cNvSpPr txBox="1">
            <a:spLocks noGrp="1"/>
          </p:cNvSpPr>
          <p:nvPr>
            <p:ph type="body" idx="2"/>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lvl="0" indent="-369189" algn="l">
              <a:lnSpc>
                <a:spcPct val="90000"/>
              </a:lnSpc>
              <a:spcBef>
                <a:spcPts val="2200"/>
              </a:spcBef>
              <a:spcAft>
                <a:spcPts val="0"/>
              </a:spcAft>
              <a:buClr>
                <a:srgbClr val="000000"/>
              </a:buClr>
              <a:buSzPts val="2214"/>
              <a:buChar char="•"/>
              <a:defRPr/>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13" name="Google Shape;13;p34"/>
          <p:cNvSpPr txBox="1"/>
          <p:nvPr/>
        </p:nvSpPr>
        <p:spPr>
          <a:xfrm>
            <a:off x="11238468" y="6370441"/>
            <a:ext cx="443632" cy="266740"/>
          </a:xfrm>
          <a:prstGeom prst="rect">
            <a:avLst/>
          </a:prstGeom>
          <a:noFill/>
          <a:ln>
            <a:noFill/>
          </a:ln>
        </p:spPr>
        <p:txBody>
          <a:bodyPr spcFirstLastPara="1" wrap="square" lIns="25400" tIns="25400" rIns="25400" bIns="25400" anchor="b" anchorCtr="0">
            <a:spAutoFit/>
          </a:bodyPr>
          <a:lstStyle/>
          <a:p>
            <a:pPr marL="0" marR="0" lvl="0" indent="0" algn="ctr" rtl="0">
              <a:lnSpc>
                <a:spcPct val="100000"/>
              </a:lnSpc>
              <a:spcBef>
                <a:spcPts val="0"/>
              </a:spcBef>
              <a:spcAft>
                <a:spcPts val="0"/>
              </a:spcAft>
              <a:buClr>
                <a:srgbClr val="000000"/>
              </a:buClr>
              <a:buSzPts val="900"/>
              <a:buFont typeface="Calibri"/>
              <a:buNone/>
            </a:pPr>
            <a:fld id="{00000000-1234-1234-1234-123412341234}" type="slidenum">
              <a:rPr lang="en-US" sz="1400" b="1" i="0" u="none" strike="noStrike" cap="none">
                <a:solidFill>
                  <a:srgbClr val="40D1E0"/>
                </a:solidFill>
                <a:latin typeface="Calibri"/>
                <a:ea typeface="Calibri"/>
                <a:cs typeface="Calibri"/>
                <a:sym typeface="Calibri"/>
              </a:rPr>
              <a:t>‹#›</a:t>
            </a:fld>
            <a:endParaRPr sz="1400" b="1" i="0" u="none" strike="noStrike" cap="none">
              <a:solidFill>
                <a:srgbClr val="40D1E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viñetas">
  <p:cSld name="1_Título y viñetas">
    <p:spTree>
      <p:nvGrpSpPr>
        <p:cNvPr id="1" name="Shape 14"/>
        <p:cNvGrpSpPr/>
        <p:nvPr/>
      </p:nvGrpSpPr>
      <p:grpSpPr>
        <a:xfrm>
          <a:off x="0" y="0"/>
          <a:ext cx="0" cy="0"/>
          <a:chOff x="0" y="0"/>
          <a:chExt cx="0" cy="0"/>
        </a:xfrm>
      </p:grpSpPr>
      <p:sp>
        <p:nvSpPr>
          <p:cNvPr id="15" name="Google Shape;15;p54"/>
          <p:cNvSpPr txBox="1">
            <a:spLocks noGrp="1"/>
          </p:cNvSpPr>
          <p:nvPr>
            <p:ph type="sldNum" idx="12"/>
          </p:nvPr>
        </p:nvSpPr>
        <p:spPr>
          <a:xfrm>
            <a:off x="6003194" y="6562526"/>
            <a:ext cx="179364" cy="165274"/>
          </a:xfrm>
          <a:prstGeom prst="rect">
            <a:avLst/>
          </a:prstGeom>
          <a:noFill/>
          <a:ln>
            <a:noFill/>
          </a:ln>
        </p:spPr>
        <p:txBody>
          <a:bodyPr spcFirstLastPara="1" wrap="square" lIns="25400" tIns="25400" rIns="25400" bIns="25400" anchor="b" anchorCtr="0">
            <a:spAutoFit/>
          </a:bodyPr>
          <a:lstStyle>
            <a:lvl1pPr marL="0" marR="0" lvl="0"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ndo azul">
  <p:cSld name="fondo azul">
    <p:spTree>
      <p:nvGrpSpPr>
        <p:cNvPr id="1" name="Shape 16"/>
        <p:cNvGrpSpPr/>
        <p:nvPr/>
      </p:nvGrpSpPr>
      <p:grpSpPr>
        <a:xfrm>
          <a:off x="0" y="0"/>
          <a:ext cx="0" cy="0"/>
          <a:chOff x="0" y="0"/>
          <a:chExt cx="0" cy="0"/>
        </a:xfrm>
      </p:grpSpPr>
      <p:pic>
        <p:nvPicPr>
          <p:cNvPr id="17" name="Google Shape;17;p37" descr="Imagen"/>
          <p:cNvPicPr preferRelativeResize="0"/>
          <p:nvPr/>
        </p:nvPicPr>
        <p:blipFill rotWithShape="1">
          <a:blip r:embed="rId2">
            <a:alphaModFix/>
          </a:blip>
          <a:srcRect/>
          <a:stretch/>
        </p:blipFill>
        <p:spPr>
          <a:xfrm>
            <a:off x="0" y="1270"/>
            <a:ext cx="12192000" cy="6855460"/>
          </a:xfrm>
          <a:prstGeom prst="rect">
            <a:avLst/>
          </a:prstGeom>
          <a:noFill/>
          <a:ln>
            <a:noFill/>
          </a:ln>
        </p:spPr>
      </p:pic>
      <p:sp>
        <p:nvSpPr>
          <p:cNvPr id="18" name="Google Shape;18;p37"/>
          <p:cNvSpPr txBox="1"/>
          <p:nvPr/>
        </p:nvSpPr>
        <p:spPr>
          <a:xfrm>
            <a:off x="11238468" y="6370441"/>
            <a:ext cx="443632" cy="266740"/>
          </a:xfrm>
          <a:prstGeom prst="rect">
            <a:avLst/>
          </a:prstGeom>
          <a:noFill/>
          <a:ln>
            <a:noFill/>
          </a:ln>
        </p:spPr>
        <p:txBody>
          <a:bodyPr spcFirstLastPara="1" wrap="square" lIns="25400" tIns="25400" rIns="25400" bIns="25400" anchor="b" anchorCtr="0">
            <a:spAutoFit/>
          </a:bodyPr>
          <a:lstStyle/>
          <a:p>
            <a:pPr marL="0" marR="0" lvl="0" indent="0" algn="ctr" rtl="0">
              <a:lnSpc>
                <a:spcPct val="100000"/>
              </a:lnSpc>
              <a:spcBef>
                <a:spcPts val="0"/>
              </a:spcBef>
              <a:spcAft>
                <a:spcPts val="0"/>
              </a:spcAft>
              <a:buClr>
                <a:srgbClr val="000000"/>
              </a:buClr>
              <a:buSzPts val="900"/>
              <a:buFont typeface="Calibri"/>
              <a:buNone/>
            </a:pPr>
            <a:fld id="{00000000-1234-1234-1234-123412341234}" type="slidenum">
              <a:rPr lang="en-US" sz="1400" b="1" i="0" u="none" strike="noStrike" cap="none">
                <a:solidFill>
                  <a:srgbClr val="40D1E0"/>
                </a:solidFill>
                <a:latin typeface="Calibri"/>
                <a:ea typeface="Calibri"/>
                <a:cs typeface="Calibri"/>
                <a:sym typeface="Calibri"/>
              </a:rPr>
              <a:t>‹#›</a:t>
            </a:fld>
            <a:endParaRPr sz="1400" b="1" i="0" u="none" strike="noStrike" cap="none">
              <a:solidFill>
                <a:srgbClr val="40D1E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ZUL LISO">
  <p:cSld name="AZUL LISO">
    <p:spTree>
      <p:nvGrpSpPr>
        <p:cNvPr id="1" name="Shape 19"/>
        <p:cNvGrpSpPr/>
        <p:nvPr/>
      </p:nvGrpSpPr>
      <p:grpSpPr>
        <a:xfrm>
          <a:off x="0" y="0"/>
          <a:ext cx="0" cy="0"/>
          <a:chOff x="0" y="0"/>
          <a:chExt cx="0" cy="0"/>
        </a:xfrm>
      </p:grpSpPr>
      <p:sp>
        <p:nvSpPr>
          <p:cNvPr id="20" name="Google Shape;20;p38"/>
          <p:cNvSpPr/>
          <p:nvPr/>
        </p:nvSpPr>
        <p:spPr>
          <a:xfrm>
            <a:off x="-61384" y="-97367"/>
            <a:ext cx="12399501" cy="7183273"/>
          </a:xfrm>
          <a:prstGeom prst="rect">
            <a:avLst/>
          </a:prstGeom>
          <a:solidFill>
            <a:srgbClr val="09758F"/>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Calibri"/>
              <a:buNone/>
            </a:pPr>
            <a:endParaRPr sz="1200" b="0" i="0" u="none" strike="noStrike" cap="none">
              <a:solidFill>
                <a:srgbClr val="5E5E5E"/>
              </a:solidFill>
              <a:latin typeface="Calibri"/>
              <a:ea typeface="Calibri"/>
              <a:cs typeface="Calibri"/>
              <a:sym typeface="Calibri"/>
            </a:endParaRPr>
          </a:p>
        </p:txBody>
      </p:sp>
      <p:sp>
        <p:nvSpPr>
          <p:cNvPr id="21" name="Google Shape;21;p38"/>
          <p:cNvSpPr txBox="1"/>
          <p:nvPr/>
        </p:nvSpPr>
        <p:spPr>
          <a:xfrm>
            <a:off x="11238468" y="6370441"/>
            <a:ext cx="443632" cy="266740"/>
          </a:xfrm>
          <a:prstGeom prst="rect">
            <a:avLst/>
          </a:prstGeom>
          <a:noFill/>
          <a:ln>
            <a:noFill/>
          </a:ln>
        </p:spPr>
        <p:txBody>
          <a:bodyPr spcFirstLastPara="1" wrap="square" lIns="25400" tIns="25400" rIns="25400" bIns="25400" anchor="b" anchorCtr="0">
            <a:spAutoFit/>
          </a:bodyPr>
          <a:lstStyle/>
          <a:p>
            <a:pPr marL="0" marR="0" lvl="0" indent="0" algn="ctr" rtl="0">
              <a:lnSpc>
                <a:spcPct val="100000"/>
              </a:lnSpc>
              <a:spcBef>
                <a:spcPts val="0"/>
              </a:spcBef>
              <a:spcAft>
                <a:spcPts val="0"/>
              </a:spcAft>
              <a:buClr>
                <a:srgbClr val="000000"/>
              </a:buClr>
              <a:buSzPts val="900"/>
              <a:buFont typeface="Calibri"/>
              <a:buNone/>
            </a:pPr>
            <a:fld id="{00000000-1234-1234-1234-123412341234}" type="slidenum">
              <a:rPr lang="en-US" sz="1400" b="1" i="0" u="none" strike="noStrike" cap="none">
                <a:solidFill>
                  <a:srgbClr val="40D1E0"/>
                </a:solidFill>
                <a:latin typeface="Calibri"/>
                <a:ea typeface="Calibri"/>
                <a:cs typeface="Calibri"/>
                <a:sym typeface="Calibri"/>
              </a:rPr>
              <a:t>‹#›</a:t>
            </a:fld>
            <a:endParaRPr sz="1400" b="1" i="0" u="none" strike="noStrike" cap="none">
              <a:solidFill>
                <a:srgbClr val="40D1E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9453-7BB4-5E54-4154-FE4A784295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A21042-D0F5-9569-CA16-E2F2F5727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4A413-AE7E-51E5-2FA7-80272ACECC0C}"/>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5" name="Footer Placeholder 4">
            <a:extLst>
              <a:ext uri="{FF2B5EF4-FFF2-40B4-BE49-F238E27FC236}">
                <a16:creationId xmlns:a16="http://schemas.microsoft.com/office/drawing/2014/main" id="{1DDC954E-8792-77ED-D6DE-AFFF1F93F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A3534-888C-B6A9-9AC2-75FA388341F3}"/>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1527895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foto alt.">
  <p:cSld name="Título y foto alt.">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5486400" y="-101600"/>
            <a:ext cx="6072419" cy="7067550"/>
          </a:xfrm>
          <a:prstGeom prst="rect">
            <a:avLst/>
          </a:prstGeom>
          <a:noFill/>
          <a:ln>
            <a:noFill/>
          </a:ln>
        </p:spPr>
      </p:sp>
      <p:sp>
        <p:nvSpPr>
          <p:cNvPr id="24" name="Google Shape;24;p39"/>
          <p:cNvSpPr txBox="1">
            <a:spLocks noGrp="1"/>
          </p:cNvSpPr>
          <p:nvPr>
            <p:ph type="title"/>
          </p:nvPr>
        </p:nvSpPr>
        <p:spPr>
          <a:xfrm>
            <a:off x="603250" y="635000"/>
            <a:ext cx="4889500" cy="2941137"/>
          </a:xfrm>
          <a:prstGeom prst="rect">
            <a:avLst/>
          </a:prstGeom>
          <a:noFill/>
          <a:ln>
            <a:noFill/>
          </a:ln>
        </p:spPr>
        <p:txBody>
          <a:bodyPr spcFirstLastPara="1" wrap="square" lIns="25400" tIns="25400" rIns="25400" bIns="254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5" name="Google Shape;25;p39"/>
          <p:cNvSpPr txBox="1">
            <a:spLocks noGrp="1"/>
          </p:cNvSpPr>
          <p:nvPr>
            <p:ph type="body" idx="1"/>
          </p:nvPr>
        </p:nvSpPr>
        <p:spPr>
          <a:xfrm>
            <a:off x="603250" y="3530288"/>
            <a:ext cx="4889500" cy="2692712"/>
          </a:xfrm>
          <a:prstGeom prst="rect">
            <a:avLst/>
          </a:prstGeom>
          <a:noFill/>
          <a:ln>
            <a:noFill/>
          </a:ln>
        </p:spPr>
        <p:txBody>
          <a:bodyPr spcFirstLastPara="1" wrap="square" lIns="25400" tIns="25400" rIns="25400" bIns="25400" anchor="t" anchorCtr="0">
            <a:normAutofit/>
          </a:bodyPr>
          <a:lstStyle>
            <a:lvl1pPr marL="457200" lvl="0" indent="-228600" algn="l">
              <a:lnSpc>
                <a:spcPct val="100000"/>
              </a:lnSpc>
              <a:spcBef>
                <a:spcPts val="0"/>
              </a:spcBef>
              <a:spcAft>
                <a:spcPts val="0"/>
              </a:spcAft>
              <a:buClr>
                <a:srgbClr val="000000"/>
              </a:buClr>
              <a:buSzPts val="2600"/>
              <a:buFont typeface="Calibri"/>
              <a:buNone/>
              <a:defRPr sz="2600" b="1"/>
            </a:lvl1pPr>
            <a:lvl2pPr marL="914400" lvl="1" indent="-228600" algn="l">
              <a:lnSpc>
                <a:spcPct val="100000"/>
              </a:lnSpc>
              <a:spcBef>
                <a:spcPts val="0"/>
              </a:spcBef>
              <a:spcAft>
                <a:spcPts val="0"/>
              </a:spcAft>
              <a:buClr>
                <a:srgbClr val="000000"/>
              </a:buClr>
              <a:buSzPts val="2600"/>
              <a:buFont typeface="Calibri"/>
              <a:buNone/>
              <a:defRPr sz="2600" b="1"/>
            </a:lvl2pPr>
            <a:lvl3pPr marL="1371600" lvl="2" indent="-228600" algn="l">
              <a:lnSpc>
                <a:spcPct val="100000"/>
              </a:lnSpc>
              <a:spcBef>
                <a:spcPts val="0"/>
              </a:spcBef>
              <a:spcAft>
                <a:spcPts val="0"/>
              </a:spcAft>
              <a:buClr>
                <a:srgbClr val="000000"/>
              </a:buClr>
              <a:buSzPts val="2600"/>
              <a:buFont typeface="Calibri"/>
              <a:buNone/>
              <a:defRPr sz="2600" b="1"/>
            </a:lvl3pPr>
            <a:lvl4pPr marL="1828800" lvl="3" indent="-228600" algn="l">
              <a:lnSpc>
                <a:spcPct val="100000"/>
              </a:lnSpc>
              <a:spcBef>
                <a:spcPts val="0"/>
              </a:spcBef>
              <a:spcAft>
                <a:spcPts val="0"/>
              </a:spcAft>
              <a:buClr>
                <a:srgbClr val="000000"/>
              </a:buClr>
              <a:buSzPts val="2600"/>
              <a:buFont typeface="Calibri"/>
              <a:buNone/>
              <a:defRPr sz="2600" b="1"/>
            </a:lvl4pPr>
            <a:lvl5pPr marL="2286000" lvl="4" indent="-228600" algn="l">
              <a:lnSpc>
                <a:spcPct val="100000"/>
              </a:lnSpc>
              <a:spcBef>
                <a:spcPts val="0"/>
              </a:spcBef>
              <a:spcAft>
                <a:spcPts val="0"/>
              </a:spcAft>
              <a:buClr>
                <a:srgbClr val="000000"/>
              </a:buClr>
              <a:buSzPts val="2600"/>
              <a:buFont typeface="Calibri"/>
              <a:buNone/>
              <a:defRPr sz="2600" b="1"/>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26" name="Google Shape;26;p39"/>
          <p:cNvSpPr txBox="1"/>
          <p:nvPr/>
        </p:nvSpPr>
        <p:spPr>
          <a:xfrm>
            <a:off x="11238468" y="6370441"/>
            <a:ext cx="443632" cy="266740"/>
          </a:xfrm>
          <a:prstGeom prst="rect">
            <a:avLst/>
          </a:prstGeom>
          <a:noFill/>
          <a:ln>
            <a:noFill/>
          </a:ln>
        </p:spPr>
        <p:txBody>
          <a:bodyPr spcFirstLastPara="1" wrap="square" lIns="25400" tIns="25400" rIns="25400" bIns="25400" anchor="b" anchorCtr="0">
            <a:spAutoFit/>
          </a:bodyPr>
          <a:lstStyle/>
          <a:p>
            <a:pPr marL="0" marR="0" lvl="0" indent="0" algn="ctr" rtl="0">
              <a:lnSpc>
                <a:spcPct val="100000"/>
              </a:lnSpc>
              <a:spcBef>
                <a:spcPts val="0"/>
              </a:spcBef>
              <a:spcAft>
                <a:spcPts val="0"/>
              </a:spcAft>
              <a:buClr>
                <a:srgbClr val="000000"/>
              </a:buClr>
              <a:buSzPts val="900"/>
              <a:buFont typeface="Calibri"/>
              <a:buNone/>
            </a:pPr>
            <a:fld id="{00000000-1234-1234-1234-123412341234}" type="slidenum">
              <a:rPr lang="en-US" sz="1400" b="1" i="0" u="none" strike="noStrike" cap="none">
                <a:solidFill>
                  <a:srgbClr val="40D1E0"/>
                </a:solidFill>
                <a:latin typeface="Calibri"/>
                <a:ea typeface="Calibri"/>
                <a:cs typeface="Calibri"/>
                <a:sym typeface="Calibri"/>
              </a:rPr>
              <a:t>‹#›</a:t>
            </a:fld>
            <a:endParaRPr sz="1400" b="1" i="0" u="none" strike="noStrike" cap="none">
              <a:solidFill>
                <a:srgbClr val="40D1E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iñetas">
  <p:cSld name="Viñetas">
    <p:spTree>
      <p:nvGrpSpPr>
        <p:cNvPr id="1" name="Shape 27"/>
        <p:cNvGrpSpPr/>
        <p:nvPr/>
      </p:nvGrpSpPr>
      <p:grpSpPr>
        <a:xfrm>
          <a:off x="0" y="0"/>
          <a:ext cx="0" cy="0"/>
          <a:chOff x="0" y="0"/>
          <a:chExt cx="0" cy="0"/>
        </a:xfrm>
      </p:grpSpPr>
      <p:sp>
        <p:nvSpPr>
          <p:cNvPr id="28" name="Google Shape;28;p40"/>
          <p:cNvSpPr txBox="1">
            <a:spLocks noGrp="1"/>
          </p:cNvSpPr>
          <p:nvPr>
            <p:ph type="body" idx="1"/>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lvl="0" indent="-369189" algn="l">
              <a:lnSpc>
                <a:spcPct val="90000"/>
              </a:lnSpc>
              <a:spcBef>
                <a:spcPts val="2200"/>
              </a:spcBef>
              <a:spcAft>
                <a:spcPts val="0"/>
              </a:spcAft>
              <a:buClr>
                <a:srgbClr val="000000"/>
              </a:buClr>
              <a:buSzPts val="2214"/>
              <a:buChar char="•"/>
              <a:defRPr/>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iñetas y foto">
  <p:cSld name="Título, viñetas y foto">
    <p:spTree>
      <p:nvGrpSpPr>
        <p:cNvPr id="1" name="Shape 29"/>
        <p:cNvGrpSpPr/>
        <p:nvPr/>
      </p:nvGrpSpPr>
      <p:grpSpPr>
        <a:xfrm>
          <a:off x="0" y="0"/>
          <a:ext cx="0" cy="0"/>
          <a:chOff x="0" y="0"/>
          <a:chExt cx="0" cy="0"/>
        </a:xfrm>
      </p:grpSpPr>
      <p:sp>
        <p:nvSpPr>
          <p:cNvPr id="30" name="Google Shape;30;p41"/>
          <p:cNvSpPr txBox="1">
            <a:spLocks noGrp="1"/>
          </p:cNvSpPr>
          <p:nvPr>
            <p:ph type="body" idx="1"/>
          </p:nvPr>
        </p:nvSpPr>
        <p:spPr>
          <a:xfrm>
            <a:off x="603250" y="1186481"/>
            <a:ext cx="4889500" cy="4673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2600"/>
              <a:buFont typeface="Calibri"/>
              <a:buNone/>
              <a:defRPr sz="2600" b="1"/>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31" name="Google Shape;31;p41"/>
          <p:cNvSpPr txBox="1">
            <a:spLocks noGrp="1"/>
          </p:cNvSpPr>
          <p:nvPr>
            <p:ph type="body" idx="2"/>
          </p:nvPr>
        </p:nvSpPr>
        <p:spPr>
          <a:xfrm>
            <a:off x="603250" y="2124252"/>
            <a:ext cx="4889500" cy="4128315"/>
          </a:xfrm>
          <a:prstGeom prst="rect">
            <a:avLst/>
          </a:prstGeom>
          <a:noFill/>
          <a:ln>
            <a:noFill/>
          </a:ln>
        </p:spPr>
        <p:txBody>
          <a:bodyPr spcFirstLastPara="1" wrap="square" lIns="25400" tIns="25400" rIns="25400" bIns="25400" anchor="t" anchorCtr="0">
            <a:normAutofit/>
          </a:bodyPr>
          <a:lstStyle>
            <a:lvl1pPr marL="457200" lvl="0" indent="-369189" algn="l">
              <a:lnSpc>
                <a:spcPct val="90000"/>
              </a:lnSpc>
              <a:spcBef>
                <a:spcPts val="2200"/>
              </a:spcBef>
              <a:spcAft>
                <a:spcPts val="0"/>
              </a:spcAft>
              <a:buClr>
                <a:srgbClr val="000000"/>
              </a:buClr>
              <a:buSzPts val="2214"/>
              <a:buChar char="•"/>
              <a:defRPr/>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32" name="Google Shape;32;p41"/>
          <p:cNvSpPr>
            <a:spLocks noGrp="1"/>
          </p:cNvSpPr>
          <p:nvPr>
            <p:ph type="pic" idx="3"/>
          </p:nvPr>
        </p:nvSpPr>
        <p:spPr>
          <a:xfrm>
            <a:off x="6096000" y="-203633"/>
            <a:ext cx="5458437" cy="7277916"/>
          </a:xfrm>
          <a:prstGeom prst="rect">
            <a:avLst/>
          </a:prstGeom>
          <a:noFill/>
          <a:ln>
            <a:noFill/>
          </a:ln>
        </p:spPr>
      </p:sp>
      <p:sp>
        <p:nvSpPr>
          <p:cNvPr id="33" name="Google Shape;33;p41"/>
          <p:cNvSpPr txBox="1">
            <a:spLocks noGrp="1"/>
          </p:cNvSpPr>
          <p:nvPr>
            <p:ph type="title"/>
          </p:nvPr>
        </p:nvSpPr>
        <p:spPr>
          <a:xfrm>
            <a:off x="603250" y="539750"/>
            <a:ext cx="4889500" cy="717550"/>
          </a:xfrm>
          <a:prstGeom prst="rect">
            <a:avLst/>
          </a:prstGeom>
          <a:noFill/>
          <a:ln>
            <a:noFill/>
          </a:ln>
        </p:spPr>
        <p:txBody>
          <a:bodyPr spcFirstLastPara="1" wrap="square" lIns="25400" tIns="25400" rIns="25400" bIns="254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4"/>
        <p:cNvGrpSpPr/>
        <p:nvPr/>
      </p:nvGrpSpPr>
      <p:grpSpPr>
        <a:xfrm>
          <a:off x="0" y="0"/>
          <a:ext cx="0" cy="0"/>
          <a:chOff x="0" y="0"/>
          <a:chExt cx="0" cy="0"/>
        </a:xfrm>
      </p:grpSpPr>
      <p:sp>
        <p:nvSpPr>
          <p:cNvPr id="35" name="Google Shape;35;p42"/>
          <p:cNvSpPr txBox="1">
            <a:spLocks noGrp="1"/>
          </p:cNvSpPr>
          <p:nvPr>
            <p:ph type="title"/>
          </p:nvPr>
        </p:nvSpPr>
        <p:spPr>
          <a:xfrm>
            <a:off x="603250" y="539750"/>
            <a:ext cx="10985500" cy="717550"/>
          </a:xfrm>
          <a:prstGeom prst="rect">
            <a:avLst/>
          </a:prstGeom>
          <a:noFill/>
          <a:ln>
            <a:noFill/>
          </a:ln>
        </p:spPr>
        <p:txBody>
          <a:bodyPr spcFirstLastPara="1" wrap="square" lIns="25400" tIns="25400" rIns="25400" bIns="254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6" name="Google Shape;36;p42"/>
          <p:cNvSpPr txBox="1">
            <a:spLocks noGrp="1"/>
          </p:cNvSpPr>
          <p:nvPr>
            <p:ph type="body" idx="1"/>
          </p:nvPr>
        </p:nvSpPr>
        <p:spPr>
          <a:xfrm>
            <a:off x="603250" y="1186481"/>
            <a:ext cx="10985500" cy="4673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2600"/>
              <a:buFont typeface="Calibri"/>
              <a:buNone/>
              <a:defRPr sz="2600" b="1"/>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37" name="Google Shape;37;p42"/>
          <p:cNvSpPr txBox="1">
            <a:spLocks noGrp="1"/>
          </p:cNvSpPr>
          <p:nvPr>
            <p:ph type="body" idx="2"/>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lvl="0" indent="-228600" algn="l">
              <a:lnSpc>
                <a:spcPct val="100000"/>
              </a:lnSpc>
              <a:spcBef>
                <a:spcPts val="900"/>
              </a:spcBef>
              <a:spcAft>
                <a:spcPts val="0"/>
              </a:spcAft>
              <a:buClr>
                <a:srgbClr val="000000"/>
              </a:buClr>
              <a:buSzPts val="2600"/>
              <a:buFont typeface="Calibri"/>
              <a:buNone/>
              <a:defRPr sz="2600"/>
            </a:lvl1pPr>
            <a:lvl2pPr marL="914400" lvl="1" indent="-228600" algn="l">
              <a:lnSpc>
                <a:spcPct val="100000"/>
              </a:lnSpc>
              <a:spcBef>
                <a:spcPts val="900"/>
              </a:spcBef>
              <a:spcAft>
                <a:spcPts val="0"/>
              </a:spcAft>
              <a:buClr>
                <a:srgbClr val="000000"/>
              </a:buClr>
              <a:buSzPts val="2600"/>
              <a:buFont typeface="Calibri"/>
              <a:buNone/>
              <a:defRPr sz="2600"/>
            </a:lvl2pPr>
            <a:lvl3pPr marL="1371600" lvl="2" indent="-228600" algn="l">
              <a:lnSpc>
                <a:spcPct val="100000"/>
              </a:lnSpc>
              <a:spcBef>
                <a:spcPts val="900"/>
              </a:spcBef>
              <a:spcAft>
                <a:spcPts val="0"/>
              </a:spcAft>
              <a:buClr>
                <a:srgbClr val="000000"/>
              </a:buClr>
              <a:buSzPts val="2600"/>
              <a:buFont typeface="Calibri"/>
              <a:buNone/>
              <a:defRPr sz="2600"/>
            </a:lvl3pPr>
            <a:lvl4pPr marL="1828800" lvl="3" indent="-228600" algn="l">
              <a:lnSpc>
                <a:spcPct val="100000"/>
              </a:lnSpc>
              <a:spcBef>
                <a:spcPts val="900"/>
              </a:spcBef>
              <a:spcAft>
                <a:spcPts val="0"/>
              </a:spcAft>
              <a:buClr>
                <a:srgbClr val="000000"/>
              </a:buClr>
              <a:buSzPts val="2600"/>
              <a:buFont typeface="Calibri"/>
              <a:buNone/>
              <a:defRPr sz="2600"/>
            </a:lvl4pPr>
            <a:lvl5pPr marL="2286000" lvl="4" indent="-228600" algn="l">
              <a:lnSpc>
                <a:spcPct val="100000"/>
              </a:lnSpc>
              <a:spcBef>
                <a:spcPts val="900"/>
              </a:spcBef>
              <a:spcAft>
                <a:spcPts val="0"/>
              </a:spcAft>
              <a:buClr>
                <a:srgbClr val="000000"/>
              </a:buClr>
              <a:buSzPts val="2600"/>
              <a:buFont typeface="Calibri"/>
              <a:buNone/>
              <a:defRPr sz="2600"/>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ato importante">
  <p:cSld name="Dato importante">
    <p:spTree>
      <p:nvGrpSpPr>
        <p:cNvPr id="1" name="Shape 38"/>
        <p:cNvGrpSpPr/>
        <p:nvPr/>
      </p:nvGrpSpPr>
      <p:grpSpPr>
        <a:xfrm>
          <a:off x="0" y="0"/>
          <a:ext cx="0" cy="0"/>
          <a:chOff x="0" y="0"/>
          <a:chExt cx="0" cy="0"/>
        </a:xfrm>
      </p:grpSpPr>
      <p:sp>
        <p:nvSpPr>
          <p:cNvPr id="39" name="Google Shape;39;p43"/>
          <p:cNvSpPr txBox="1">
            <a:spLocks noGrp="1"/>
          </p:cNvSpPr>
          <p:nvPr>
            <p:ph type="body" idx="1"/>
          </p:nvPr>
        </p:nvSpPr>
        <p:spPr>
          <a:xfrm>
            <a:off x="603250" y="537963"/>
            <a:ext cx="10985500" cy="3620793"/>
          </a:xfrm>
          <a:prstGeom prst="rect">
            <a:avLst/>
          </a:prstGeom>
          <a:noFill/>
          <a:ln>
            <a:noFill/>
          </a:ln>
        </p:spPr>
        <p:txBody>
          <a:bodyPr spcFirstLastPara="1" wrap="square" lIns="25400" tIns="25400" rIns="25400" bIns="25400" anchor="b" anchorCtr="0">
            <a:normAutofit/>
          </a:bodyPr>
          <a:lstStyle>
            <a:lvl1pPr marL="457200" lvl="0" indent="-228600" algn="ctr">
              <a:lnSpc>
                <a:spcPct val="80000"/>
              </a:lnSpc>
              <a:spcBef>
                <a:spcPts val="0"/>
              </a:spcBef>
              <a:spcAft>
                <a:spcPts val="0"/>
              </a:spcAft>
              <a:buClr>
                <a:srgbClr val="000000"/>
              </a:buClr>
              <a:buSzPts val="12400"/>
              <a:buFont typeface="Calibri"/>
              <a:buNone/>
              <a:defRPr sz="12400" b="1"/>
            </a:lvl1pPr>
            <a:lvl2pPr marL="914400" lvl="1" indent="-228600" algn="ctr">
              <a:lnSpc>
                <a:spcPct val="80000"/>
              </a:lnSpc>
              <a:spcBef>
                <a:spcPts val="0"/>
              </a:spcBef>
              <a:spcAft>
                <a:spcPts val="0"/>
              </a:spcAft>
              <a:buClr>
                <a:srgbClr val="000000"/>
              </a:buClr>
              <a:buSzPts val="12400"/>
              <a:buFont typeface="Calibri"/>
              <a:buNone/>
              <a:defRPr sz="12400" b="1"/>
            </a:lvl2pPr>
            <a:lvl3pPr marL="1371600" lvl="2" indent="-228600" algn="ctr">
              <a:lnSpc>
                <a:spcPct val="80000"/>
              </a:lnSpc>
              <a:spcBef>
                <a:spcPts val="0"/>
              </a:spcBef>
              <a:spcAft>
                <a:spcPts val="0"/>
              </a:spcAft>
              <a:buClr>
                <a:srgbClr val="000000"/>
              </a:buClr>
              <a:buSzPts val="12400"/>
              <a:buFont typeface="Calibri"/>
              <a:buNone/>
              <a:defRPr sz="12400" b="1"/>
            </a:lvl3pPr>
            <a:lvl4pPr marL="1828800" lvl="3" indent="-228600" algn="ctr">
              <a:lnSpc>
                <a:spcPct val="80000"/>
              </a:lnSpc>
              <a:spcBef>
                <a:spcPts val="0"/>
              </a:spcBef>
              <a:spcAft>
                <a:spcPts val="0"/>
              </a:spcAft>
              <a:buClr>
                <a:srgbClr val="000000"/>
              </a:buClr>
              <a:buSzPts val="12400"/>
              <a:buFont typeface="Calibri"/>
              <a:buNone/>
              <a:defRPr sz="12400" b="1"/>
            </a:lvl4pPr>
            <a:lvl5pPr marL="2286000" lvl="4" indent="-228600" algn="ctr">
              <a:lnSpc>
                <a:spcPct val="80000"/>
              </a:lnSpc>
              <a:spcBef>
                <a:spcPts val="0"/>
              </a:spcBef>
              <a:spcAft>
                <a:spcPts val="0"/>
              </a:spcAft>
              <a:buClr>
                <a:srgbClr val="000000"/>
              </a:buClr>
              <a:buSzPts val="12400"/>
              <a:buFont typeface="Calibri"/>
              <a:buNone/>
              <a:defRPr sz="12400" b="1"/>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40" name="Google Shape;40;p43"/>
          <p:cNvSpPr txBox="1">
            <a:spLocks noGrp="1"/>
          </p:cNvSpPr>
          <p:nvPr>
            <p:ph type="body" idx="2"/>
          </p:nvPr>
        </p:nvSpPr>
        <p:spPr>
          <a:xfrm>
            <a:off x="603250" y="4131090"/>
            <a:ext cx="10985500" cy="467390"/>
          </a:xfrm>
          <a:prstGeom prst="rect">
            <a:avLst/>
          </a:prstGeom>
          <a:noFill/>
          <a:ln>
            <a:noFill/>
          </a:ln>
        </p:spPr>
        <p:txBody>
          <a:bodyPr spcFirstLastPara="1" wrap="square" lIns="22850" tIns="22850" rIns="22850" bIns="22850" anchor="t" anchorCtr="0">
            <a:normAutofit/>
          </a:bodyPr>
          <a:lstStyle>
            <a:lvl1pPr marL="457200" lvl="0" indent="-228600" algn="ctr">
              <a:lnSpc>
                <a:spcPct val="100000"/>
              </a:lnSpc>
              <a:spcBef>
                <a:spcPts val="0"/>
              </a:spcBef>
              <a:spcAft>
                <a:spcPts val="0"/>
              </a:spcAft>
              <a:buClr>
                <a:srgbClr val="000000"/>
              </a:buClr>
              <a:buSzPts val="2600"/>
              <a:buFont typeface="Calibri"/>
              <a:buNone/>
              <a:defRPr sz="2600" b="1"/>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ita">
  <p:cSld name="Cita">
    <p:spTree>
      <p:nvGrpSpPr>
        <p:cNvPr id="1" name="Shape 41"/>
        <p:cNvGrpSpPr/>
        <p:nvPr/>
      </p:nvGrpSpPr>
      <p:grpSpPr>
        <a:xfrm>
          <a:off x="0" y="0"/>
          <a:ext cx="0" cy="0"/>
          <a:chOff x="0" y="0"/>
          <a:chExt cx="0" cy="0"/>
        </a:xfrm>
      </p:grpSpPr>
      <p:sp>
        <p:nvSpPr>
          <p:cNvPr id="42" name="Google Shape;42;p44"/>
          <p:cNvSpPr txBox="1">
            <a:spLocks noGrp="1"/>
          </p:cNvSpPr>
          <p:nvPr>
            <p:ph type="body" idx="1"/>
          </p:nvPr>
        </p:nvSpPr>
        <p:spPr>
          <a:xfrm>
            <a:off x="1215012" y="5337726"/>
            <a:ext cx="10100027" cy="318490"/>
          </a:xfrm>
          <a:prstGeom prst="rect">
            <a:avLst/>
          </a:prstGeom>
          <a:noFill/>
          <a:ln>
            <a:noFill/>
          </a:ln>
        </p:spPr>
        <p:txBody>
          <a:bodyPr spcFirstLastPara="1" wrap="square" lIns="22850" tIns="22850" rIns="22850" bIns="22850" anchor="t" anchorCtr="0">
            <a:normAutofit/>
          </a:bodyPr>
          <a:lstStyle>
            <a:lvl1pPr marL="457200" lvl="0" indent="-228600" algn="l">
              <a:lnSpc>
                <a:spcPct val="100000"/>
              </a:lnSpc>
              <a:spcBef>
                <a:spcPts val="0"/>
              </a:spcBef>
              <a:spcAft>
                <a:spcPts val="0"/>
              </a:spcAft>
              <a:buClr>
                <a:srgbClr val="000000"/>
              </a:buClr>
              <a:buSzPts val="1800"/>
              <a:buFont typeface="Calibri"/>
              <a:buNone/>
              <a:defRPr sz="1800" b="1"/>
            </a:lvl1pPr>
            <a:lvl2pPr marL="914400" lvl="1" indent="-369189" algn="l">
              <a:lnSpc>
                <a:spcPct val="90000"/>
              </a:lnSpc>
              <a:spcBef>
                <a:spcPts val="2200"/>
              </a:spcBef>
              <a:spcAft>
                <a:spcPts val="0"/>
              </a:spcAft>
              <a:buClr>
                <a:srgbClr val="000000"/>
              </a:buClr>
              <a:buSzPts val="2214"/>
              <a:buChar char="•"/>
              <a:defRPr/>
            </a:lvl2pPr>
            <a:lvl3pPr marL="1371600" lvl="2" indent="-369189" algn="l">
              <a:lnSpc>
                <a:spcPct val="90000"/>
              </a:lnSpc>
              <a:spcBef>
                <a:spcPts val="2200"/>
              </a:spcBef>
              <a:spcAft>
                <a:spcPts val="0"/>
              </a:spcAft>
              <a:buClr>
                <a:srgbClr val="000000"/>
              </a:buClr>
              <a:buSzPts val="2214"/>
              <a:buChar char="•"/>
              <a:defRPr/>
            </a:lvl3pPr>
            <a:lvl4pPr marL="1828800" lvl="3" indent="-369189" algn="l">
              <a:lnSpc>
                <a:spcPct val="90000"/>
              </a:lnSpc>
              <a:spcBef>
                <a:spcPts val="2200"/>
              </a:spcBef>
              <a:spcAft>
                <a:spcPts val="0"/>
              </a:spcAft>
              <a:buClr>
                <a:srgbClr val="000000"/>
              </a:buClr>
              <a:buSzPts val="2214"/>
              <a:buChar char="•"/>
              <a:defRPr/>
            </a:lvl4pPr>
            <a:lvl5pPr marL="2286000" lvl="4" indent="-369189" algn="l">
              <a:lnSpc>
                <a:spcPct val="90000"/>
              </a:lnSpc>
              <a:spcBef>
                <a:spcPts val="2200"/>
              </a:spcBef>
              <a:spcAft>
                <a:spcPts val="0"/>
              </a:spcAft>
              <a:buClr>
                <a:srgbClr val="000000"/>
              </a:buClr>
              <a:buSzPts val="2214"/>
              <a:buChar char="•"/>
              <a:defRPr/>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
        <p:nvSpPr>
          <p:cNvPr id="43" name="Google Shape;43;p44"/>
          <p:cNvSpPr txBox="1">
            <a:spLocks noGrp="1"/>
          </p:cNvSpPr>
          <p:nvPr>
            <p:ph type="body" idx="2"/>
          </p:nvPr>
        </p:nvSpPr>
        <p:spPr>
          <a:xfrm>
            <a:off x="876961" y="2469930"/>
            <a:ext cx="10438078" cy="1918140"/>
          </a:xfrm>
          <a:prstGeom prst="rect">
            <a:avLst/>
          </a:prstGeom>
          <a:noFill/>
          <a:ln>
            <a:noFill/>
          </a:ln>
        </p:spPr>
        <p:txBody>
          <a:bodyPr spcFirstLastPara="1" wrap="square" lIns="25400" tIns="25400" rIns="25400" bIns="25400" anchor="t" anchorCtr="0">
            <a:normAutofit/>
          </a:bodyPr>
          <a:lstStyle>
            <a:lvl1pPr marL="457200" lvl="0" indent="-228600" algn="l">
              <a:lnSpc>
                <a:spcPct val="90000"/>
              </a:lnSpc>
              <a:spcBef>
                <a:spcPts val="0"/>
              </a:spcBef>
              <a:spcAft>
                <a:spcPts val="0"/>
              </a:spcAft>
              <a:buClr>
                <a:srgbClr val="000000"/>
              </a:buClr>
              <a:buSzPts val="4200"/>
              <a:buFont typeface="Calibri"/>
              <a:buNone/>
              <a:defRPr sz="4200" b="1"/>
            </a:lvl1pPr>
            <a:lvl2pPr marL="914400" lvl="1" indent="-228600" algn="l">
              <a:lnSpc>
                <a:spcPct val="90000"/>
              </a:lnSpc>
              <a:spcBef>
                <a:spcPts val="0"/>
              </a:spcBef>
              <a:spcAft>
                <a:spcPts val="0"/>
              </a:spcAft>
              <a:buClr>
                <a:srgbClr val="000000"/>
              </a:buClr>
              <a:buSzPts val="4200"/>
              <a:buFont typeface="Calibri"/>
              <a:buNone/>
              <a:defRPr sz="4200" b="1"/>
            </a:lvl2pPr>
            <a:lvl3pPr marL="1371600" lvl="2" indent="-228600" algn="l">
              <a:lnSpc>
                <a:spcPct val="90000"/>
              </a:lnSpc>
              <a:spcBef>
                <a:spcPts val="0"/>
              </a:spcBef>
              <a:spcAft>
                <a:spcPts val="0"/>
              </a:spcAft>
              <a:buClr>
                <a:srgbClr val="000000"/>
              </a:buClr>
              <a:buSzPts val="4200"/>
              <a:buFont typeface="Calibri"/>
              <a:buNone/>
              <a:defRPr sz="4200" b="1"/>
            </a:lvl3pPr>
            <a:lvl4pPr marL="1828800" lvl="3" indent="-228600" algn="l">
              <a:lnSpc>
                <a:spcPct val="90000"/>
              </a:lnSpc>
              <a:spcBef>
                <a:spcPts val="0"/>
              </a:spcBef>
              <a:spcAft>
                <a:spcPts val="0"/>
              </a:spcAft>
              <a:buClr>
                <a:srgbClr val="000000"/>
              </a:buClr>
              <a:buSzPts val="4200"/>
              <a:buFont typeface="Calibri"/>
              <a:buNone/>
              <a:defRPr sz="4200" b="1"/>
            </a:lvl4pPr>
            <a:lvl5pPr marL="2286000" lvl="4" indent="-228600" algn="l">
              <a:lnSpc>
                <a:spcPct val="90000"/>
              </a:lnSpc>
              <a:spcBef>
                <a:spcPts val="0"/>
              </a:spcBef>
              <a:spcAft>
                <a:spcPts val="0"/>
              </a:spcAft>
              <a:buClr>
                <a:srgbClr val="000000"/>
              </a:buClr>
              <a:buSzPts val="4200"/>
              <a:buFont typeface="Calibri"/>
              <a:buNone/>
              <a:defRPr sz="4200" b="1"/>
            </a:lvl5pPr>
            <a:lvl6pPr marL="2743200" lvl="5" indent="-369189" algn="l">
              <a:lnSpc>
                <a:spcPct val="90000"/>
              </a:lnSpc>
              <a:spcBef>
                <a:spcPts val="2200"/>
              </a:spcBef>
              <a:spcAft>
                <a:spcPts val="0"/>
              </a:spcAft>
              <a:buClr>
                <a:srgbClr val="000000"/>
              </a:buClr>
              <a:buSzPts val="2214"/>
              <a:buChar char="•"/>
              <a:defRPr/>
            </a:lvl6pPr>
            <a:lvl7pPr marL="3200400" lvl="6" indent="-369189" algn="l">
              <a:lnSpc>
                <a:spcPct val="90000"/>
              </a:lnSpc>
              <a:spcBef>
                <a:spcPts val="2200"/>
              </a:spcBef>
              <a:spcAft>
                <a:spcPts val="0"/>
              </a:spcAft>
              <a:buClr>
                <a:srgbClr val="000000"/>
              </a:buClr>
              <a:buSzPts val="2214"/>
              <a:buChar char="•"/>
              <a:defRPr/>
            </a:lvl7pPr>
            <a:lvl8pPr marL="3657600" lvl="7" indent="-369189" algn="l">
              <a:lnSpc>
                <a:spcPct val="90000"/>
              </a:lnSpc>
              <a:spcBef>
                <a:spcPts val="2200"/>
              </a:spcBef>
              <a:spcAft>
                <a:spcPts val="0"/>
              </a:spcAft>
              <a:buClr>
                <a:srgbClr val="000000"/>
              </a:buClr>
              <a:buSzPts val="2214"/>
              <a:buChar char="•"/>
              <a:defRPr/>
            </a:lvl8pPr>
            <a:lvl9pPr marL="4114800" lvl="8" indent="-369189" algn="l">
              <a:lnSpc>
                <a:spcPct val="90000"/>
              </a:lnSpc>
              <a:spcBef>
                <a:spcPts val="2200"/>
              </a:spcBef>
              <a:spcAft>
                <a:spcPts val="0"/>
              </a:spcAft>
              <a:buClr>
                <a:srgbClr val="000000"/>
              </a:buClr>
              <a:buSzPts val="2214"/>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fotos">
  <p:cSld name="3 fotos">
    <p:spTree>
      <p:nvGrpSpPr>
        <p:cNvPr id="1" name="Shape 44"/>
        <p:cNvGrpSpPr/>
        <p:nvPr/>
      </p:nvGrpSpPr>
      <p:grpSpPr>
        <a:xfrm>
          <a:off x="0" y="0"/>
          <a:ext cx="0" cy="0"/>
          <a:chOff x="0" y="0"/>
          <a:chExt cx="0" cy="0"/>
        </a:xfrm>
      </p:grpSpPr>
      <p:sp>
        <p:nvSpPr>
          <p:cNvPr id="45" name="Google Shape;45;p45"/>
          <p:cNvSpPr>
            <a:spLocks noGrp="1"/>
          </p:cNvSpPr>
          <p:nvPr>
            <p:ph type="pic" idx="2"/>
          </p:nvPr>
        </p:nvSpPr>
        <p:spPr>
          <a:xfrm>
            <a:off x="7880350" y="508000"/>
            <a:ext cx="3719550" cy="2974839"/>
          </a:xfrm>
          <a:prstGeom prst="rect">
            <a:avLst/>
          </a:prstGeom>
          <a:noFill/>
          <a:ln>
            <a:noFill/>
          </a:ln>
        </p:spPr>
      </p:sp>
      <p:sp>
        <p:nvSpPr>
          <p:cNvPr id="46" name="Google Shape;46;p45"/>
          <p:cNvSpPr>
            <a:spLocks noGrp="1"/>
          </p:cNvSpPr>
          <p:nvPr>
            <p:ph type="pic" idx="3"/>
          </p:nvPr>
        </p:nvSpPr>
        <p:spPr>
          <a:xfrm>
            <a:off x="6750050" y="1989137"/>
            <a:ext cx="5219700" cy="6075091"/>
          </a:xfrm>
          <a:prstGeom prst="rect">
            <a:avLst/>
          </a:prstGeom>
          <a:noFill/>
          <a:ln>
            <a:noFill/>
          </a:ln>
        </p:spPr>
      </p:sp>
      <p:sp>
        <p:nvSpPr>
          <p:cNvPr id="47" name="Google Shape;47;p45"/>
          <p:cNvSpPr>
            <a:spLocks noGrp="1"/>
          </p:cNvSpPr>
          <p:nvPr>
            <p:ph type="pic" idx="4"/>
          </p:nvPr>
        </p:nvSpPr>
        <p:spPr>
          <a:xfrm>
            <a:off x="-69850" y="247650"/>
            <a:ext cx="8305800" cy="622935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48"/>
        <p:cNvGrpSpPr/>
        <p:nvPr/>
      </p:nvGrpSpPr>
      <p:grpSpPr>
        <a:xfrm>
          <a:off x="0" y="0"/>
          <a:ext cx="0" cy="0"/>
          <a:chOff x="0" y="0"/>
          <a:chExt cx="0" cy="0"/>
        </a:xfrm>
      </p:grpSpPr>
      <p:sp>
        <p:nvSpPr>
          <p:cNvPr id="49" name="Google Shape;49;p46"/>
          <p:cNvSpPr>
            <a:spLocks noGrp="1"/>
          </p:cNvSpPr>
          <p:nvPr>
            <p:ph type="pic" idx="2"/>
          </p:nvPr>
        </p:nvSpPr>
        <p:spPr>
          <a:xfrm>
            <a:off x="-666750" y="-2762250"/>
            <a:ext cx="13525500" cy="108204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OTO PAG 24">
  <p:cSld name="FOTO PAG 24">
    <p:spTree>
      <p:nvGrpSpPr>
        <p:cNvPr id="1" name="Shape 23"/>
        <p:cNvGrpSpPr/>
        <p:nvPr/>
      </p:nvGrpSpPr>
      <p:grpSpPr>
        <a:xfrm>
          <a:off x="0" y="0"/>
          <a:ext cx="0" cy="0"/>
          <a:chOff x="0" y="0"/>
          <a:chExt cx="0" cy="0"/>
        </a:xfrm>
      </p:grpSpPr>
      <p:pic>
        <p:nvPicPr>
          <p:cNvPr id="24" name="Google Shape;24;p37" descr="Imagen"/>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37"/>
          <p:cNvSpPr txBox="1">
            <a:spLocks noGrp="1"/>
          </p:cNvSpPr>
          <p:nvPr>
            <p:ph type="sldNum" idx="12"/>
          </p:nvPr>
        </p:nvSpPr>
        <p:spPr>
          <a:xfrm>
            <a:off x="6003194" y="6562526"/>
            <a:ext cx="179364" cy="165274"/>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9634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ítulo y viñetas 1">
  <p:cSld name="Título y viñetas 1">
    <p:spTree>
      <p:nvGrpSpPr>
        <p:cNvPr id="1" name="Shape 26"/>
        <p:cNvGrpSpPr/>
        <p:nvPr/>
      </p:nvGrpSpPr>
      <p:grpSpPr>
        <a:xfrm>
          <a:off x="0" y="0"/>
          <a:ext cx="0" cy="0"/>
          <a:chOff x="0" y="0"/>
          <a:chExt cx="0" cy="0"/>
        </a:xfrm>
      </p:grpSpPr>
      <p:sp>
        <p:nvSpPr>
          <p:cNvPr id="27" name="Google Shape;27;g293266f5380_0_93"/>
          <p:cNvSpPr txBox="1">
            <a:spLocks noGrp="1"/>
          </p:cNvSpPr>
          <p:nvPr>
            <p:ph type="sldNum" idx="12"/>
          </p:nvPr>
        </p:nvSpPr>
        <p:spPr>
          <a:xfrm>
            <a:off x="6006369" y="6556176"/>
            <a:ext cx="173100" cy="189900"/>
          </a:xfrm>
          <a:prstGeom prst="rect">
            <a:avLst/>
          </a:prstGeom>
          <a:noFill/>
          <a:ln>
            <a:noFill/>
          </a:ln>
        </p:spPr>
        <p:txBody>
          <a:bodyPr spcFirstLastPara="1" wrap="square" lIns="25400" tIns="25400" rIns="25400" bIns="25400" anchor="b" anchorCtr="0">
            <a:spAutoFit/>
          </a:bodyPr>
          <a:lstStyle>
            <a:lvl1pPr marL="0" marR="0" lvl="0"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Calibri"/>
              <a:buNone/>
              <a:defRPr sz="900" b="0" i="0" u="none" strike="noStrike" cap="none">
                <a:solidFill>
                  <a:srgbClr val="00000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320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2B45-5679-FA03-C36E-3661804C5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92D6E3-3539-19E1-DBA7-E58F5B8E7D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EAFE66-71B3-452E-0937-4190D19E8239}"/>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5" name="Footer Placeholder 4">
            <a:extLst>
              <a:ext uri="{FF2B5EF4-FFF2-40B4-BE49-F238E27FC236}">
                <a16:creationId xmlns:a16="http://schemas.microsoft.com/office/drawing/2014/main" id="{D6925FD1-9053-93D8-F9C6-C85A56B32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F2AED-8637-3AB7-0084-E81D455BEE67}"/>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3170426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2" b="0"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837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B09A-3D76-F3BE-761C-7928CB2CC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6A448C-1B44-9DBA-78AA-3E84FDFD5B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2EF4E2-123F-C5B1-4BBD-ECD9B57DDE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F8CFD-76C9-7CAE-2DBC-C74C2B762533}"/>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6" name="Footer Placeholder 5">
            <a:extLst>
              <a:ext uri="{FF2B5EF4-FFF2-40B4-BE49-F238E27FC236}">
                <a16:creationId xmlns:a16="http://schemas.microsoft.com/office/drawing/2014/main" id="{7E285D76-EB47-67F7-2BC5-88250A8A9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73BD5-42DB-2B07-C5F8-AEF915D068FF}"/>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153972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A4AA-1842-B1E0-0314-01A99DC24A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1DB64-2B30-3A40-C69D-9BED2EE19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1637DF-F36F-6527-723F-8659C7EFD7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C12B5D-7EEC-A95A-1A40-8EB8A117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B167D-EB82-0024-ACE0-7D539B666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38C568-A5A4-68C7-60A8-9DFEB498AA3E}"/>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8" name="Footer Placeholder 7">
            <a:extLst>
              <a:ext uri="{FF2B5EF4-FFF2-40B4-BE49-F238E27FC236}">
                <a16:creationId xmlns:a16="http://schemas.microsoft.com/office/drawing/2014/main" id="{ED8B736C-2CCC-DCF4-AD1B-AF2D87FBB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75E37-F053-AB3E-8F5C-7296B0E083D1}"/>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266478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4F8B-5B57-38C4-124E-039B70A6A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4E5E10-AC23-4835-D5FD-760C6D2A08F2}"/>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4" name="Footer Placeholder 3">
            <a:extLst>
              <a:ext uri="{FF2B5EF4-FFF2-40B4-BE49-F238E27FC236}">
                <a16:creationId xmlns:a16="http://schemas.microsoft.com/office/drawing/2014/main" id="{333B5FCE-99C3-867A-17EC-8E2068661A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2D8C55-0EA2-70DD-0612-C3F7EDE91093}"/>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130108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13571-AF62-AE5D-D525-B8566D6D86A2}"/>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3" name="Footer Placeholder 2">
            <a:extLst>
              <a:ext uri="{FF2B5EF4-FFF2-40B4-BE49-F238E27FC236}">
                <a16:creationId xmlns:a16="http://schemas.microsoft.com/office/drawing/2014/main" id="{741EB730-BDDD-580C-AB27-8E97E58D7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49A550-1159-370A-7C75-50CF7FEA88DC}"/>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305323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5711-1EC5-BF2C-06BF-700DF9F8A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D601D5-81BA-2F15-CBFD-31952C4D9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39E0A6-95B3-1594-0463-DEF6C4634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9FDDB-5E3B-8BC5-1ADC-67A80606F17D}"/>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6" name="Footer Placeholder 5">
            <a:extLst>
              <a:ext uri="{FF2B5EF4-FFF2-40B4-BE49-F238E27FC236}">
                <a16:creationId xmlns:a16="http://schemas.microsoft.com/office/drawing/2014/main" id="{F9F58788-61B1-04AF-0C10-52A861E46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D5C2A-0C1A-54C8-225C-E6C75A3EB4EC}"/>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158128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FE35A-4926-6AFF-DD55-F6467F0B5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F3821-68FC-C0C8-D380-CB5EC28CE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F5B725-6F33-D655-6BE2-259A548B9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A83044-6C6F-7BEF-EC91-DEE3045CBD28}"/>
              </a:ext>
            </a:extLst>
          </p:cNvPr>
          <p:cNvSpPr>
            <a:spLocks noGrp="1"/>
          </p:cNvSpPr>
          <p:nvPr>
            <p:ph type="dt" sz="half" idx="10"/>
          </p:nvPr>
        </p:nvSpPr>
        <p:spPr/>
        <p:txBody>
          <a:bodyPr/>
          <a:lstStyle/>
          <a:p>
            <a:fld id="{E2BE6093-AAD2-4D34-97D9-8F9A511AE5FE}" type="datetimeFigureOut">
              <a:rPr lang="en-US" smtClean="0"/>
              <a:t>7/2/2025</a:t>
            </a:fld>
            <a:endParaRPr lang="en-US"/>
          </a:p>
        </p:txBody>
      </p:sp>
      <p:sp>
        <p:nvSpPr>
          <p:cNvPr id="6" name="Footer Placeholder 5">
            <a:extLst>
              <a:ext uri="{FF2B5EF4-FFF2-40B4-BE49-F238E27FC236}">
                <a16:creationId xmlns:a16="http://schemas.microsoft.com/office/drawing/2014/main" id="{76F22CC2-67EE-F650-8BEB-8C8DEB95C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8346FA-5FE4-9469-076F-53D0CF49B147}"/>
              </a:ext>
            </a:extLst>
          </p:cNvPr>
          <p:cNvSpPr>
            <a:spLocks noGrp="1"/>
          </p:cNvSpPr>
          <p:nvPr>
            <p:ph type="sldNum" sz="quarter" idx="12"/>
          </p:nvPr>
        </p:nvSpPr>
        <p:spPr/>
        <p:txBody>
          <a:bodyPr/>
          <a:lstStyle/>
          <a:p>
            <a:fld id="{3637514C-E04D-4C2D-B9B2-4B8ABF23361F}" type="slidenum">
              <a:rPr lang="en-US" smtClean="0"/>
              <a:t>‹#›</a:t>
            </a:fld>
            <a:endParaRPr lang="en-US"/>
          </a:p>
        </p:txBody>
      </p:sp>
    </p:spTree>
    <p:extLst>
      <p:ext uri="{BB962C8B-B14F-4D97-AF65-F5344CB8AC3E}">
        <p14:creationId xmlns:p14="http://schemas.microsoft.com/office/powerpoint/2010/main" val="70612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AB3C31-1299-820B-F03D-42434FD06E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BF65E2-4D87-F3D7-10F7-F2FCA653F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55E36-8EB2-1514-BD98-41CC8F8D6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BE6093-AAD2-4D34-97D9-8F9A511AE5FE}" type="datetimeFigureOut">
              <a:rPr lang="en-US" smtClean="0"/>
              <a:t>7/2/2025</a:t>
            </a:fld>
            <a:endParaRPr lang="en-US"/>
          </a:p>
        </p:txBody>
      </p:sp>
      <p:sp>
        <p:nvSpPr>
          <p:cNvPr id="5" name="Footer Placeholder 4">
            <a:extLst>
              <a:ext uri="{FF2B5EF4-FFF2-40B4-BE49-F238E27FC236}">
                <a16:creationId xmlns:a16="http://schemas.microsoft.com/office/drawing/2014/main" id="{4218E25C-B560-1D83-3419-29C6EC75F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893332-E421-19CB-1631-47721A5C9C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37514C-E04D-4C2D-B9B2-4B8ABF23361F}" type="slidenum">
              <a:rPr lang="en-US" smtClean="0"/>
              <a:t>‹#›</a:t>
            </a:fld>
            <a:endParaRPr lang="en-US"/>
          </a:p>
        </p:txBody>
      </p:sp>
    </p:spTree>
    <p:extLst>
      <p:ext uri="{BB962C8B-B14F-4D97-AF65-F5344CB8AC3E}">
        <p14:creationId xmlns:p14="http://schemas.microsoft.com/office/powerpoint/2010/main" val="34159112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603250" y="539750"/>
            <a:ext cx="10985500" cy="716582"/>
          </a:xfrm>
          <a:prstGeom prst="rect">
            <a:avLst/>
          </a:prstGeom>
          <a:noFill/>
          <a:ln>
            <a:noFill/>
          </a:ln>
        </p:spPr>
        <p:txBody>
          <a:bodyPr spcFirstLastPara="1" wrap="square" lIns="25400" tIns="25400" rIns="25400" bIns="25400" anchor="t" anchorCtr="0">
            <a:normAutofit/>
          </a:bodyPr>
          <a:lstStyle>
            <a:lvl1pPr marR="0" lvl="0"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1pPr>
            <a:lvl2pPr marR="0" lvl="1"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2pPr>
            <a:lvl3pPr marR="0" lvl="2"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3pPr>
            <a:lvl4pPr marR="0" lvl="3"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4pPr>
            <a:lvl5pPr marR="0" lvl="4"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5pPr>
            <a:lvl6pPr marR="0" lvl="5"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6pPr>
            <a:lvl7pPr marR="0" lvl="6"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7pPr>
            <a:lvl8pPr marR="0" lvl="7"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8pPr>
            <a:lvl9pPr marR="0" lvl="8" algn="l" rtl="0">
              <a:lnSpc>
                <a:spcPct val="80000"/>
              </a:lnSpc>
              <a:spcBef>
                <a:spcPts val="0"/>
              </a:spcBef>
              <a:spcAft>
                <a:spcPts val="0"/>
              </a:spcAft>
              <a:buClr>
                <a:srgbClr val="000000"/>
              </a:buClr>
              <a:buSzPts val="4200"/>
              <a:buFont typeface="Calibri"/>
              <a:buNone/>
              <a:defRPr sz="4200" b="1" i="0" u="none" strike="noStrike" cap="none">
                <a:solidFill>
                  <a:srgbClr val="000000"/>
                </a:solidFill>
                <a:latin typeface="Calibri"/>
                <a:ea typeface="Calibri"/>
                <a:cs typeface="Calibri"/>
                <a:sym typeface="Calibri"/>
              </a:defRPr>
            </a:lvl9pPr>
          </a:lstStyle>
          <a:p>
            <a:endParaRPr/>
          </a:p>
        </p:txBody>
      </p:sp>
      <p:sp>
        <p:nvSpPr>
          <p:cNvPr id="7" name="Google Shape;7;p32"/>
          <p:cNvSpPr txBox="1">
            <a:spLocks noGrp="1"/>
          </p:cNvSpPr>
          <p:nvPr>
            <p:ph type="body" idx="1"/>
          </p:nvPr>
        </p:nvSpPr>
        <p:spPr>
          <a:xfrm>
            <a:off x="603250" y="2124252"/>
            <a:ext cx="10985500" cy="4128006"/>
          </a:xfrm>
          <a:prstGeom prst="rect">
            <a:avLst/>
          </a:prstGeom>
          <a:noFill/>
          <a:ln>
            <a:noFill/>
          </a:ln>
        </p:spPr>
        <p:txBody>
          <a:bodyPr spcFirstLastPara="1" wrap="square" lIns="25400" tIns="25400" rIns="25400" bIns="25400" anchor="t" anchorCtr="0">
            <a:normAutofit/>
          </a:bodyPr>
          <a:lstStyle>
            <a:lvl1pPr marL="457200" marR="0" lvl="0" indent="-416052"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1pPr>
            <a:lvl2pPr marL="914400" marR="0" lvl="1" indent="-416052"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2pPr>
            <a:lvl3pPr marL="1371600" marR="0" lvl="2" indent="-416052"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3pPr>
            <a:lvl4pPr marL="1828800" marR="0" lvl="3" indent="-416052"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4pPr>
            <a:lvl5pPr marL="2286000" marR="0" lvl="4" indent="-416051"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5pPr>
            <a:lvl6pPr marL="2743200" marR="0" lvl="5" indent="-416051"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6pPr>
            <a:lvl7pPr marL="3200400" marR="0" lvl="6" indent="-416051"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7pPr>
            <a:lvl8pPr marL="3657600" marR="0" lvl="7" indent="-416051"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8pPr>
            <a:lvl9pPr marL="4114800" marR="0" lvl="8" indent="-416052" algn="l" rtl="0">
              <a:lnSpc>
                <a:spcPct val="90000"/>
              </a:lnSpc>
              <a:spcBef>
                <a:spcPts val="2200"/>
              </a:spcBef>
              <a:spcAft>
                <a:spcPts val="0"/>
              </a:spcAft>
              <a:buClr>
                <a:srgbClr val="000000"/>
              </a:buClr>
              <a:buSzPts val="2952"/>
              <a:buFont typeface="Calibri"/>
              <a:buChar char="•"/>
              <a:defRPr sz="2400" b="0" i="0" u="none" strike="noStrike" cap="none">
                <a:solidFill>
                  <a:srgbClr val="000000"/>
                </a:solidFill>
                <a:latin typeface="Calibri"/>
                <a:ea typeface="Calibri"/>
                <a:cs typeface="Calibri"/>
                <a:sym typeface="Calibri"/>
              </a:defRPr>
            </a:lvl9pPr>
          </a:lstStyle>
          <a:p>
            <a:endParaRPr/>
          </a:p>
        </p:txBody>
      </p:sp>
      <p:sp>
        <p:nvSpPr>
          <p:cNvPr id="8" name="Google Shape;8;p32"/>
          <p:cNvSpPr txBox="1"/>
          <p:nvPr/>
        </p:nvSpPr>
        <p:spPr>
          <a:xfrm>
            <a:off x="11238468" y="6370441"/>
            <a:ext cx="443632" cy="266740"/>
          </a:xfrm>
          <a:prstGeom prst="rect">
            <a:avLst/>
          </a:prstGeom>
          <a:noFill/>
          <a:ln>
            <a:noFill/>
          </a:ln>
        </p:spPr>
        <p:txBody>
          <a:bodyPr spcFirstLastPara="1" wrap="square" lIns="25400" tIns="25400" rIns="25400" bIns="25400" anchor="b" anchorCtr="0">
            <a:spAutoFit/>
          </a:bodyPr>
          <a:lstStyle/>
          <a:p>
            <a:pPr marL="0" marR="0" lvl="0" indent="0" algn="ctr" rtl="0">
              <a:lnSpc>
                <a:spcPct val="100000"/>
              </a:lnSpc>
              <a:spcBef>
                <a:spcPts val="0"/>
              </a:spcBef>
              <a:spcAft>
                <a:spcPts val="0"/>
              </a:spcAft>
              <a:buClr>
                <a:srgbClr val="000000"/>
              </a:buClr>
              <a:buSzPts val="900"/>
              <a:buFont typeface="Calibri"/>
              <a:buNone/>
            </a:pPr>
            <a:fld id="{00000000-1234-1234-1234-123412341234}" type="slidenum">
              <a:rPr lang="en-US" sz="1400" b="1" i="0" u="none" strike="noStrike" cap="none">
                <a:solidFill>
                  <a:srgbClr val="40D1E0"/>
                </a:solidFill>
                <a:latin typeface="Calibri"/>
                <a:ea typeface="Calibri"/>
                <a:cs typeface="Calibri"/>
                <a:sym typeface="Calibri"/>
              </a:rPr>
              <a:t>‹#›</a:t>
            </a:fld>
            <a:endParaRPr sz="1400" b="1" i="0" u="none" strike="noStrike" cap="none">
              <a:solidFill>
                <a:srgbClr val="40D1E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 id="2147483679" r:id="rId14"/>
    <p:sldLayoutId id="2147483681"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www.x-elio.com/"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hyperlink" Target="mailto:luke.barber@x-elio.com" TargetMode="External"/><Relationship Id="rId4" Type="http://schemas.openxmlformats.org/officeDocument/2006/relationships/hyperlink" Target="mailto:tdubel@cirrusadvisor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2" descr="Imagen"/>
          <p:cNvPicPr preferRelativeResize="0"/>
          <p:nvPr/>
        </p:nvPicPr>
        <p:blipFill rotWithShape="1">
          <a:blip r:embed="rId3">
            <a:alphaModFix/>
          </a:blip>
          <a:srcRect/>
          <a:stretch/>
        </p:blipFill>
        <p:spPr>
          <a:xfrm>
            <a:off x="6096000" y="0"/>
            <a:ext cx="6096000" cy="6858000"/>
          </a:xfrm>
          <a:prstGeom prst="rect">
            <a:avLst/>
          </a:prstGeom>
          <a:noFill/>
          <a:ln>
            <a:noFill/>
          </a:ln>
        </p:spPr>
      </p:pic>
      <p:sp>
        <p:nvSpPr>
          <p:cNvPr id="56" name="Google Shape;56;p2"/>
          <p:cNvSpPr txBox="1"/>
          <p:nvPr/>
        </p:nvSpPr>
        <p:spPr>
          <a:xfrm>
            <a:off x="254175" y="3429563"/>
            <a:ext cx="6099762" cy="982320"/>
          </a:xfrm>
          <a:prstGeom prst="rect">
            <a:avLst/>
          </a:prstGeom>
          <a:noFill/>
          <a:ln>
            <a:noFill/>
          </a:ln>
        </p:spPr>
        <p:txBody>
          <a:bodyPr spcFirstLastPara="1" wrap="square" lIns="25400" tIns="25400" rIns="25400" bIns="25400" anchor="t" anchorCtr="0">
            <a:spAutoFit/>
          </a:bodyPr>
          <a:lstStyle/>
          <a:p>
            <a:pPr>
              <a:buClr>
                <a:schemeClr val="lt2"/>
              </a:buClr>
              <a:buSzPts val="3400"/>
            </a:pPr>
            <a:r>
              <a:rPr lang="en-US" sz="3400" b="1" dirty="0">
                <a:solidFill>
                  <a:schemeClr val="lt2"/>
                </a:solidFill>
                <a:latin typeface="Calibri"/>
                <a:ea typeface="Calibri"/>
                <a:cs typeface="Calibri"/>
                <a:sym typeface="Calibri"/>
              </a:rPr>
              <a:t>Clapton Solar and Storage</a:t>
            </a:r>
            <a:endParaRPr sz="1400" b="0" i="0" u="none" strike="noStrike" cap="none" dirty="0">
              <a:solidFill>
                <a:schemeClr val="lt2"/>
              </a:solidFill>
              <a:latin typeface="Arial"/>
              <a:ea typeface="Arial"/>
              <a:cs typeface="Arial"/>
              <a:sym typeface="Arial"/>
            </a:endParaRPr>
          </a:p>
          <a:p>
            <a:pPr>
              <a:spcBef>
                <a:spcPts val="300"/>
              </a:spcBef>
              <a:buClr>
                <a:schemeClr val="dk2"/>
              </a:buClr>
              <a:buSzPts val="2400"/>
            </a:pPr>
            <a:r>
              <a:rPr lang="en-US" sz="2400" dirty="0">
                <a:solidFill>
                  <a:srgbClr val="A5A5A5"/>
                </a:solidFill>
                <a:latin typeface="Calibri"/>
                <a:ea typeface="Calibri"/>
                <a:cs typeface="Calibri"/>
                <a:sym typeface="Calibri"/>
              </a:rPr>
              <a:t>Mills County,</a:t>
            </a:r>
            <a:r>
              <a:rPr lang="en-US" sz="2400" b="0" i="0" u="none" strike="noStrike" cap="none" dirty="0">
                <a:solidFill>
                  <a:srgbClr val="A5A5A5"/>
                </a:solidFill>
                <a:latin typeface="Calibri"/>
                <a:ea typeface="Calibri"/>
                <a:cs typeface="Calibri"/>
                <a:sym typeface="Calibri"/>
              </a:rPr>
              <a:t> </a:t>
            </a:r>
            <a:r>
              <a:rPr lang="en-US" sz="2400" dirty="0">
                <a:solidFill>
                  <a:srgbClr val="A5A5A5"/>
                </a:solidFill>
                <a:latin typeface="Calibri"/>
                <a:ea typeface="Calibri"/>
                <a:cs typeface="Calibri"/>
                <a:sym typeface="Calibri"/>
              </a:rPr>
              <a:t>TX</a:t>
            </a:r>
            <a:endParaRPr sz="1400" b="0" i="0" u="none" strike="noStrike" cap="none" dirty="0">
              <a:solidFill>
                <a:srgbClr val="A5A5A5"/>
              </a:solidFill>
              <a:latin typeface="Arial"/>
              <a:ea typeface="Arial"/>
              <a:cs typeface="Arial"/>
              <a:sym typeface="Arial"/>
            </a:endParaRPr>
          </a:p>
        </p:txBody>
      </p:sp>
      <p:pic>
        <p:nvPicPr>
          <p:cNvPr id="57" name="Google Shape;57;p2" descr="Imagen"/>
          <p:cNvPicPr preferRelativeResize="0"/>
          <p:nvPr/>
        </p:nvPicPr>
        <p:blipFill rotWithShape="1">
          <a:blip r:embed="rId4">
            <a:alphaModFix/>
          </a:blip>
          <a:srcRect/>
          <a:stretch/>
        </p:blipFill>
        <p:spPr>
          <a:xfrm>
            <a:off x="1233785" y="656585"/>
            <a:ext cx="4144622" cy="1509405"/>
          </a:xfrm>
          <a:prstGeom prst="rect">
            <a:avLst/>
          </a:prstGeom>
          <a:noFill/>
          <a:ln>
            <a:noFill/>
          </a:ln>
        </p:spPr>
      </p:pic>
      <p:sp>
        <p:nvSpPr>
          <p:cNvPr id="58" name="Google Shape;58;p2"/>
          <p:cNvSpPr txBox="1"/>
          <p:nvPr/>
        </p:nvSpPr>
        <p:spPr>
          <a:xfrm>
            <a:off x="1227435" y="5769405"/>
            <a:ext cx="1410643" cy="525272"/>
          </a:xfrm>
          <a:prstGeom prst="rect">
            <a:avLst/>
          </a:prstGeom>
          <a:noFill/>
          <a:ln>
            <a:noFill/>
          </a:ln>
        </p:spPr>
        <p:txBody>
          <a:bodyPr spcFirstLastPara="1" wrap="square" lIns="25400" tIns="25400" rIns="25400" bIns="25400" anchor="t" anchorCtr="0">
            <a:spAutoFit/>
          </a:bodyPr>
          <a:lstStyle/>
          <a:p>
            <a:pPr marL="0" marR="0" lvl="0" indent="0" algn="l" rtl="0">
              <a:lnSpc>
                <a:spcPct val="110000"/>
              </a:lnSpc>
              <a:spcBef>
                <a:spcPts val="0"/>
              </a:spcBef>
              <a:spcAft>
                <a:spcPts val="0"/>
              </a:spcAft>
              <a:buClr>
                <a:schemeClr val="lt2"/>
              </a:buClr>
              <a:buSzPts val="1600"/>
              <a:buFont typeface="Calibri"/>
              <a:buNone/>
            </a:pPr>
            <a:r>
              <a:rPr lang="en-US" sz="1600" b="0" i="0" u="none" strike="noStrike" cap="none">
                <a:solidFill>
                  <a:schemeClr val="lt2"/>
                </a:solidFill>
                <a:latin typeface="Calibri"/>
                <a:ea typeface="Calibri"/>
                <a:cs typeface="Calibri"/>
                <a:sym typeface="Calibri"/>
              </a:rPr>
              <a:t>www.x-elio.com</a:t>
            </a:r>
            <a:endParaRPr sz="1200" b="0" i="0" u="none" strike="noStrike" cap="none">
              <a:solidFill>
                <a:schemeClr val="lt2"/>
              </a:solidFill>
              <a:latin typeface="Calibri"/>
              <a:ea typeface="Calibri"/>
              <a:cs typeface="Calibri"/>
              <a:sym typeface="Calibri"/>
            </a:endParaRPr>
          </a:p>
          <a:p>
            <a:pPr marL="0" marR="0" lvl="0" indent="0" algn="l" rtl="0">
              <a:lnSpc>
                <a:spcPct val="110000"/>
              </a:lnSpc>
              <a:spcBef>
                <a:spcPts val="0"/>
              </a:spcBef>
              <a:spcAft>
                <a:spcPts val="0"/>
              </a:spcAft>
              <a:buClr>
                <a:schemeClr val="lt2"/>
              </a:buClr>
              <a:buSzPts val="1200"/>
              <a:buFont typeface="Calibri"/>
              <a:buNone/>
            </a:pPr>
            <a:r>
              <a:rPr lang="en-US" sz="1200" b="0" i="0" u="none" strike="noStrike" cap="none">
                <a:solidFill>
                  <a:schemeClr val="lt2"/>
                </a:solidFill>
                <a:latin typeface="Calibri"/>
                <a:ea typeface="Calibri"/>
                <a:cs typeface="Calibri"/>
                <a:sym typeface="Calibri"/>
              </a:rPr>
              <a:t>#PositiveEnergy</a:t>
            </a:r>
            <a:endParaRPr sz="1200" b="0" i="0" u="none" strike="noStrike" cap="none">
              <a:solidFill>
                <a:schemeClr val="l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15"/>
          <p:cNvGrpSpPr/>
          <p:nvPr/>
        </p:nvGrpSpPr>
        <p:grpSpPr>
          <a:xfrm>
            <a:off x="481019" y="1501731"/>
            <a:ext cx="3440576" cy="2068133"/>
            <a:chOff x="-44" y="-1"/>
            <a:chExt cx="3440575" cy="2068131"/>
          </a:xfrm>
        </p:grpSpPr>
        <p:pic>
          <p:nvPicPr>
            <p:cNvPr id="546" name="Google Shape;546;p15" descr="Imagen"/>
            <p:cNvPicPr preferRelativeResize="0"/>
            <p:nvPr/>
          </p:nvPicPr>
          <p:blipFill rotWithShape="1">
            <a:blip r:embed="rId3">
              <a:alphaModFix/>
            </a:blip>
            <a:srcRect/>
            <a:stretch/>
          </p:blipFill>
          <p:spPr>
            <a:xfrm>
              <a:off x="-44" y="1"/>
              <a:ext cx="1035072" cy="2068118"/>
            </a:xfrm>
            <a:custGeom>
              <a:avLst/>
              <a:gdLst/>
              <a:ahLst/>
              <a:cxnLst/>
              <a:rect l="l" t="t" r="r" b="b"/>
              <a:pathLst>
                <a:path w="21524" h="21590" extrusionOk="0">
                  <a:moveTo>
                    <a:pt x="21524" y="0"/>
                  </a:moveTo>
                  <a:cubicBezTo>
                    <a:pt x="9696" y="-10"/>
                    <a:pt x="76" y="4781"/>
                    <a:pt x="0" y="10718"/>
                  </a:cubicBezTo>
                  <a:cubicBezTo>
                    <a:pt x="-76" y="16708"/>
                    <a:pt x="9576" y="21586"/>
                    <a:pt x="21507" y="21590"/>
                  </a:cubicBezTo>
                  <a:lnTo>
                    <a:pt x="21524" y="0"/>
                  </a:lnTo>
                  <a:close/>
                </a:path>
              </a:pathLst>
            </a:custGeom>
            <a:noFill/>
            <a:ln>
              <a:noFill/>
            </a:ln>
          </p:spPr>
        </p:pic>
        <p:sp>
          <p:nvSpPr>
            <p:cNvPr id="547" name="Google Shape;547;p15"/>
            <p:cNvSpPr/>
            <p:nvPr/>
          </p:nvSpPr>
          <p:spPr>
            <a:xfrm>
              <a:off x="1027529" y="608802"/>
              <a:ext cx="2413002" cy="1459328"/>
            </a:xfrm>
            <a:prstGeom prst="rect">
              <a:avLst/>
            </a:prstGeom>
            <a:solidFill>
              <a:srgbClr val="37B0C9"/>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sp>
          <p:nvSpPr>
            <p:cNvPr id="548" name="Google Shape;548;p15"/>
            <p:cNvSpPr/>
            <p:nvPr/>
          </p:nvSpPr>
          <p:spPr>
            <a:xfrm>
              <a:off x="1027529" y="-1"/>
              <a:ext cx="2413002" cy="635001"/>
            </a:xfrm>
            <a:prstGeom prst="rect">
              <a:avLst/>
            </a:prstGeom>
            <a:solidFill>
              <a:schemeClr val="accent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grpSp>
      <p:grpSp>
        <p:nvGrpSpPr>
          <p:cNvPr id="549" name="Google Shape;549;p15"/>
          <p:cNvGrpSpPr/>
          <p:nvPr/>
        </p:nvGrpSpPr>
        <p:grpSpPr>
          <a:xfrm>
            <a:off x="4375685" y="1501731"/>
            <a:ext cx="3440576" cy="2068133"/>
            <a:chOff x="-44" y="-1"/>
            <a:chExt cx="3440575" cy="2068131"/>
          </a:xfrm>
        </p:grpSpPr>
        <p:pic>
          <p:nvPicPr>
            <p:cNvPr id="550" name="Google Shape;550;p15" descr="Imagen"/>
            <p:cNvPicPr preferRelativeResize="0"/>
            <p:nvPr/>
          </p:nvPicPr>
          <p:blipFill rotWithShape="1">
            <a:blip r:embed="rId4">
              <a:alphaModFix/>
            </a:blip>
            <a:srcRect/>
            <a:stretch/>
          </p:blipFill>
          <p:spPr>
            <a:xfrm>
              <a:off x="-44" y="1"/>
              <a:ext cx="1035073" cy="2068118"/>
            </a:xfrm>
            <a:custGeom>
              <a:avLst/>
              <a:gdLst/>
              <a:ahLst/>
              <a:cxnLst/>
              <a:rect l="l" t="t" r="r" b="b"/>
              <a:pathLst>
                <a:path w="21524" h="21590" extrusionOk="0">
                  <a:moveTo>
                    <a:pt x="21524" y="0"/>
                  </a:moveTo>
                  <a:cubicBezTo>
                    <a:pt x="9696" y="-10"/>
                    <a:pt x="76" y="4781"/>
                    <a:pt x="0" y="10718"/>
                  </a:cubicBezTo>
                  <a:cubicBezTo>
                    <a:pt x="-76" y="16708"/>
                    <a:pt x="9576" y="21586"/>
                    <a:pt x="21507" y="21590"/>
                  </a:cubicBezTo>
                  <a:lnTo>
                    <a:pt x="21524" y="0"/>
                  </a:lnTo>
                  <a:close/>
                </a:path>
              </a:pathLst>
            </a:custGeom>
            <a:noFill/>
            <a:ln>
              <a:noFill/>
            </a:ln>
          </p:spPr>
        </p:pic>
        <p:sp>
          <p:nvSpPr>
            <p:cNvPr id="551" name="Google Shape;551;p15"/>
            <p:cNvSpPr/>
            <p:nvPr/>
          </p:nvSpPr>
          <p:spPr>
            <a:xfrm>
              <a:off x="1027529" y="608802"/>
              <a:ext cx="2413002" cy="1459328"/>
            </a:xfrm>
            <a:prstGeom prst="rect">
              <a:avLst/>
            </a:prstGeom>
            <a:solidFill>
              <a:srgbClr val="37B0C9"/>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sp>
          <p:nvSpPr>
            <p:cNvPr id="552" name="Google Shape;552;p15"/>
            <p:cNvSpPr/>
            <p:nvPr/>
          </p:nvSpPr>
          <p:spPr>
            <a:xfrm>
              <a:off x="1027529" y="-1"/>
              <a:ext cx="2413002" cy="635001"/>
            </a:xfrm>
            <a:prstGeom prst="rect">
              <a:avLst/>
            </a:prstGeom>
            <a:solidFill>
              <a:schemeClr val="accent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grpSp>
      <p:grpSp>
        <p:nvGrpSpPr>
          <p:cNvPr id="553" name="Google Shape;553;p15"/>
          <p:cNvGrpSpPr/>
          <p:nvPr/>
        </p:nvGrpSpPr>
        <p:grpSpPr>
          <a:xfrm>
            <a:off x="8270352" y="1501731"/>
            <a:ext cx="3440576" cy="2068133"/>
            <a:chOff x="-44" y="-1"/>
            <a:chExt cx="3440575" cy="2068131"/>
          </a:xfrm>
        </p:grpSpPr>
        <p:pic>
          <p:nvPicPr>
            <p:cNvPr id="554" name="Google Shape;554;p15" descr="Imagen"/>
            <p:cNvPicPr preferRelativeResize="0"/>
            <p:nvPr/>
          </p:nvPicPr>
          <p:blipFill rotWithShape="1">
            <a:blip r:embed="rId5">
              <a:alphaModFix/>
            </a:blip>
            <a:srcRect/>
            <a:stretch/>
          </p:blipFill>
          <p:spPr>
            <a:xfrm>
              <a:off x="-44" y="4"/>
              <a:ext cx="1035072" cy="2068072"/>
            </a:xfrm>
            <a:custGeom>
              <a:avLst/>
              <a:gdLst/>
              <a:ahLst/>
              <a:cxnLst/>
              <a:rect l="l" t="t" r="r" b="b"/>
              <a:pathLst>
                <a:path w="21524" h="21590" extrusionOk="0">
                  <a:moveTo>
                    <a:pt x="21524" y="0"/>
                  </a:moveTo>
                  <a:cubicBezTo>
                    <a:pt x="9696" y="-10"/>
                    <a:pt x="76" y="4781"/>
                    <a:pt x="0" y="10718"/>
                  </a:cubicBezTo>
                  <a:cubicBezTo>
                    <a:pt x="-76" y="16708"/>
                    <a:pt x="9576" y="21586"/>
                    <a:pt x="21507" y="21590"/>
                  </a:cubicBezTo>
                  <a:lnTo>
                    <a:pt x="21524" y="0"/>
                  </a:lnTo>
                  <a:close/>
                </a:path>
              </a:pathLst>
            </a:custGeom>
            <a:noFill/>
            <a:ln>
              <a:noFill/>
            </a:ln>
          </p:spPr>
        </p:pic>
        <p:sp>
          <p:nvSpPr>
            <p:cNvPr id="555" name="Google Shape;555;p15"/>
            <p:cNvSpPr/>
            <p:nvPr/>
          </p:nvSpPr>
          <p:spPr>
            <a:xfrm>
              <a:off x="1027529" y="608802"/>
              <a:ext cx="2413002" cy="1459328"/>
            </a:xfrm>
            <a:prstGeom prst="rect">
              <a:avLst/>
            </a:prstGeom>
            <a:solidFill>
              <a:srgbClr val="37B0C9"/>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sp>
          <p:nvSpPr>
            <p:cNvPr id="556" name="Google Shape;556;p15"/>
            <p:cNvSpPr/>
            <p:nvPr/>
          </p:nvSpPr>
          <p:spPr>
            <a:xfrm>
              <a:off x="1027529" y="-1"/>
              <a:ext cx="2413002" cy="635001"/>
            </a:xfrm>
            <a:prstGeom prst="rect">
              <a:avLst/>
            </a:prstGeom>
            <a:solidFill>
              <a:schemeClr val="accent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grpSp>
      <p:grpSp>
        <p:nvGrpSpPr>
          <p:cNvPr id="557" name="Google Shape;557;p15"/>
          <p:cNvGrpSpPr/>
          <p:nvPr/>
        </p:nvGrpSpPr>
        <p:grpSpPr>
          <a:xfrm>
            <a:off x="2428381" y="3965097"/>
            <a:ext cx="3440575" cy="2068131"/>
            <a:chOff x="-44" y="-1"/>
            <a:chExt cx="3440575" cy="2068131"/>
          </a:xfrm>
        </p:grpSpPr>
        <p:pic>
          <p:nvPicPr>
            <p:cNvPr id="558" name="Google Shape;558;p15" descr="Imagen"/>
            <p:cNvPicPr preferRelativeResize="0"/>
            <p:nvPr/>
          </p:nvPicPr>
          <p:blipFill rotWithShape="1">
            <a:blip r:embed="rId6">
              <a:alphaModFix/>
            </a:blip>
            <a:srcRect/>
            <a:stretch/>
          </p:blipFill>
          <p:spPr>
            <a:xfrm>
              <a:off x="-44" y="1"/>
              <a:ext cx="1035072" cy="2068118"/>
            </a:xfrm>
            <a:custGeom>
              <a:avLst/>
              <a:gdLst/>
              <a:ahLst/>
              <a:cxnLst/>
              <a:rect l="l" t="t" r="r" b="b"/>
              <a:pathLst>
                <a:path w="21524" h="21590" extrusionOk="0">
                  <a:moveTo>
                    <a:pt x="21524" y="0"/>
                  </a:moveTo>
                  <a:cubicBezTo>
                    <a:pt x="9696" y="-10"/>
                    <a:pt x="76" y="4781"/>
                    <a:pt x="0" y="10718"/>
                  </a:cubicBezTo>
                  <a:cubicBezTo>
                    <a:pt x="-76" y="16708"/>
                    <a:pt x="9576" y="21586"/>
                    <a:pt x="21507" y="21590"/>
                  </a:cubicBezTo>
                  <a:lnTo>
                    <a:pt x="21524" y="0"/>
                  </a:lnTo>
                  <a:close/>
                </a:path>
              </a:pathLst>
            </a:custGeom>
            <a:noFill/>
            <a:ln>
              <a:noFill/>
            </a:ln>
          </p:spPr>
        </p:pic>
        <p:sp>
          <p:nvSpPr>
            <p:cNvPr id="559" name="Google Shape;559;p15"/>
            <p:cNvSpPr/>
            <p:nvPr/>
          </p:nvSpPr>
          <p:spPr>
            <a:xfrm>
              <a:off x="1027529" y="608802"/>
              <a:ext cx="2413002" cy="1459328"/>
            </a:xfrm>
            <a:prstGeom prst="rect">
              <a:avLst/>
            </a:prstGeom>
            <a:solidFill>
              <a:srgbClr val="37B0C9"/>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sp>
          <p:nvSpPr>
            <p:cNvPr id="560" name="Google Shape;560;p15"/>
            <p:cNvSpPr/>
            <p:nvPr/>
          </p:nvSpPr>
          <p:spPr>
            <a:xfrm>
              <a:off x="1027529" y="-1"/>
              <a:ext cx="2413002" cy="635001"/>
            </a:xfrm>
            <a:prstGeom prst="rect">
              <a:avLst/>
            </a:prstGeom>
            <a:solidFill>
              <a:schemeClr val="accent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grpSp>
      <p:grpSp>
        <p:nvGrpSpPr>
          <p:cNvPr id="561" name="Google Shape;561;p15"/>
          <p:cNvGrpSpPr/>
          <p:nvPr/>
        </p:nvGrpSpPr>
        <p:grpSpPr>
          <a:xfrm>
            <a:off x="6323049" y="3965097"/>
            <a:ext cx="3440574" cy="2068131"/>
            <a:chOff x="-44" y="-1"/>
            <a:chExt cx="3440574" cy="2068131"/>
          </a:xfrm>
        </p:grpSpPr>
        <p:pic>
          <p:nvPicPr>
            <p:cNvPr id="562" name="Google Shape;562;p15" descr="Imagen"/>
            <p:cNvPicPr preferRelativeResize="0"/>
            <p:nvPr/>
          </p:nvPicPr>
          <p:blipFill rotWithShape="1">
            <a:blip r:embed="rId7">
              <a:alphaModFix/>
            </a:blip>
            <a:srcRect/>
            <a:stretch/>
          </p:blipFill>
          <p:spPr>
            <a:xfrm>
              <a:off x="-44" y="4"/>
              <a:ext cx="1035073" cy="2068072"/>
            </a:xfrm>
            <a:custGeom>
              <a:avLst/>
              <a:gdLst/>
              <a:ahLst/>
              <a:cxnLst/>
              <a:rect l="l" t="t" r="r" b="b"/>
              <a:pathLst>
                <a:path w="21524" h="21590" extrusionOk="0">
                  <a:moveTo>
                    <a:pt x="21524" y="0"/>
                  </a:moveTo>
                  <a:cubicBezTo>
                    <a:pt x="9696" y="-10"/>
                    <a:pt x="76" y="4781"/>
                    <a:pt x="0" y="10718"/>
                  </a:cubicBezTo>
                  <a:cubicBezTo>
                    <a:pt x="-76" y="16708"/>
                    <a:pt x="9576" y="21586"/>
                    <a:pt x="21507" y="21590"/>
                  </a:cubicBezTo>
                  <a:lnTo>
                    <a:pt x="21524" y="0"/>
                  </a:lnTo>
                  <a:close/>
                </a:path>
              </a:pathLst>
            </a:custGeom>
            <a:noFill/>
            <a:ln>
              <a:noFill/>
            </a:ln>
          </p:spPr>
        </p:pic>
        <p:sp>
          <p:nvSpPr>
            <p:cNvPr id="563" name="Google Shape;563;p15"/>
            <p:cNvSpPr/>
            <p:nvPr/>
          </p:nvSpPr>
          <p:spPr>
            <a:xfrm>
              <a:off x="1027529" y="608802"/>
              <a:ext cx="2413001" cy="1459328"/>
            </a:xfrm>
            <a:prstGeom prst="rect">
              <a:avLst/>
            </a:prstGeom>
            <a:solidFill>
              <a:srgbClr val="37B0C9"/>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sp>
          <p:nvSpPr>
            <p:cNvPr id="564" name="Google Shape;564;p15"/>
            <p:cNvSpPr/>
            <p:nvPr/>
          </p:nvSpPr>
          <p:spPr>
            <a:xfrm>
              <a:off x="1027529" y="-1"/>
              <a:ext cx="2413001" cy="635001"/>
            </a:xfrm>
            <a:prstGeom prst="rect">
              <a:avLst/>
            </a:prstGeom>
            <a:solidFill>
              <a:schemeClr val="accent2"/>
            </a:solidFill>
            <a:ln>
              <a:noFill/>
            </a:ln>
          </p:spPr>
          <p:txBody>
            <a:bodyPr spcFirstLastPara="1" wrap="square" lIns="25400" tIns="25400" rIns="25400" bIns="25400" anchor="ctr" anchorCtr="0">
              <a:noAutofit/>
            </a:bodyPr>
            <a:lstStyle/>
            <a:p>
              <a:pPr marL="0" marR="0" lvl="0" indent="0" algn="ctr" rtl="0">
                <a:lnSpc>
                  <a:spcPct val="100000"/>
                </a:lnSpc>
                <a:spcBef>
                  <a:spcPts val="0"/>
                </a:spcBef>
                <a:spcAft>
                  <a:spcPts val="0"/>
                </a:spcAft>
                <a:buClr>
                  <a:srgbClr val="FFFFFF"/>
                </a:buClr>
                <a:buSzPts val="1200"/>
                <a:buFont typeface="Helvetica Neue"/>
                <a:buNone/>
              </a:pPr>
              <a:endParaRPr sz="1200" b="0" i="0" u="none" strike="noStrike" cap="none">
                <a:solidFill>
                  <a:srgbClr val="000000"/>
                </a:solidFill>
                <a:latin typeface="Calibri"/>
                <a:ea typeface="Calibri"/>
                <a:cs typeface="Calibri"/>
                <a:sym typeface="Calibri"/>
              </a:endParaRPr>
            </a:p>
          </p:txBody>
        </p:sp>
      </p:grpSp>
      <p:sp>
        <p:nvSpPr>
          <p:cNvPr id="565" name="Google Shape;565;p15"/>
          <p:cNvSpPr txBox="1"/>
          <p:nvPr/>
        </p:nvSpPr>
        <p:spPr>
          <a:xfrm>
            <a:off x="1589630" y="1632100"/>
            <a:ext cx="1006200" cy="3900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2200"/>
              <a:buFont typeface="Calibri"/>
              <a:buNone/>
            </a:pPr>
            <a:r>
              <a:rPr lang="en-US" sz="2200" b="0" i="0" u="none" strike="noStrike" cap="none">
                <a:solidFill>
                  <a:srgbClr val="FFFFFF"/>
                </a:solidFill>
                <a:latin typeface="Calibri"/>
                <a:ea typeface="Calibri"/>
                <a:cs typeface="Calibri"/>
                <a:sym typeface="Calibri"/>
              </a:rPr>
              <a:t>QHSSE</a:t>
            </a:r>
            <a:endParaRPr sz="1400" b="0" i="0" u="none" strike="noStrike" cap="none">
              <a:solidFill>
                <a:srgbClr val="000000"/>
              </a:solidFill>
              <a:latin typeface="Arial"/>
              <a:ea typeface="Arial"/>
              <a:cs typeface="Arial"/>
              <a:sym typeface="Arial"/>
            </a:endParaRPr>
          </a:p>
        </p:txBody>
      </p:sp>
      <p:sp>
        <p:nvSpPr>
          <p:cNvPr id="566" name="Google Shape;566;p15"/>
          <p:cNvSpPr txBox="1"/>
          <p:nvPr/>
        </p:nvSpPr>
        <p:spPr>
          <a:xfrm>
            <a:off x="5499099" y="1632096"/>
            <a:ext cx="1988469" cy="344737"/>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2200"/>
              <a:buFont typeface="Calibri"/>
              <a:buNone/>
            </a:pPr>
            <a:r>
              <a:rPr lang="en-US" sz="2200" b="0" i="0" u="none" strike="noStrike" cap="none">
                <a:solidFill>
                  <a:srgbClr val="FFFFFF"/>
                </a:solidFill>
                <a:latin typeface="Calibri"/>
                <a:ea typeface="Calibri"/>
                <a:cs typeface="Calibri"/>
                <a:sym typeface="Calibri"/>
              </a:rPr>
              <a:t>People &amp; Culture</a:t>
            </a:r>
            <a:endParaRPr sz="1400" b="0" i="0" u="none" strike="noStrike" cap="none">
              <a:solidFill>
                <a:srgbClr val="000000"/>
              </a:solidFill>
              <a:latin typeface="Arial"/>
              <a:ea typeface="Arial"/>
              <a:cs typeface="Arial"/>
              <a:sym typeface="Arial"/>
            </a:endParaRPr>
          </a:p>
        </p:txBody>
      </p:sp>
      <p:sp>
        <p:nvSpPr>
          <p:cNvPr id="567" name="Google Shape;567;p15"/>
          <p:cNvSpPr txBox="1"/>
          <p:nvPr/>
        </p:nvSpPr>
        <p:spPr>
          <a:xfrm>
            <a:off x="9409278" y="1632096"/>
            <a:ext cx="1395835" cy="344737"/>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2200"/>
              <a:buFont typeface="Calibri"/>
              <a:buNone/>
            </a:pPr>
            <a:r>
              <a:rPr lang="en-US" sz="2200" b="0" i="0" u="none" strike="noStrike" cap="none">
                <a:solidFill>
                  <a:srgbClr val="FFFFFF"/>
                </a:solidFill>
                <a:latin typeface="Calibri"/>
                <a:ea typeface="Calibri"/>
                <a:cs typeface="Calibri"/>
                <a:sym typeface="Calibri"/>
              </a:rPr>
              <a:t>Compliance</a:t>
            </a:r>
            <a:endParaRPr sz="1400" b="0" i="0" u="none" strike="noStrike" cap="none">
              <a:solidFill>
                <a:srgbClr val="000000"/>
              </a:solidFill>
              <a:latin typeface="Arial"/>
              <a:ea typeface="Arial"/>
              <a:cs typeface="Arial"/>
              <a:sym typeface="Arial"/>
            </a:endParaRPr>
          </a:p>
        </p:txBody>
      </p:sp>
      <p:sp>
        <p:nvSpPr>
          <p:cNvPr id="568" name="Google Shape;568;p15"/>
          <p:cNvSpPr txBox="1"/>
          <p:nvPr/>
        </p:nvSpPr>
        <p:spPr>
          <a:xfrm>
            <a:off x="3536979" y="4095896"/>
            <a:ext cx="1572900" cy="3900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2200"/>
              <a:buFont typeface="Calibri"/>
              <a:buNone/>
            </a:pPr>
            <a:r>
              <a:rPr lang="en-US" sz="2200" b="0" i="0" u="none" strike="noStrike" cap="none">
                <a:solidFill>
                  <a:srgbClr val="FFFFFF"/>
                </a:solidFill>
                <a:latin typeface="Calibri"/>
                <a:ea typeface="Calibri"/>
                <a:cs typeface="Calibri"/>
                <a:sym typeface="Calibri"/>
              </a:rPr>
              <a:t>Sustainability</a:t>
            </a:r>
            <a:endParaRPr sz="1400" b="0" i="0" u="none" strike="noStrike" cap="none">
              <a:solidFill>
                <a:srgbClr val="000000"/>
              </a:solidFill>
              <a:latin typeface="Arial"/>
              <a:ea typeface="Arial"/>
              <a:cs typeface="Arial"/>
              <a:sym typeface="Arial"/>
            </a:endParaRPr>
          </a:p>
        </p:txBody>
      </p:sp>
      <p:sp>
        <p:nvSpPr>
          <p:cNvPr id="569" name="Google Shape;569;p15"/>
          <p:cNvSpPr txBox="1"/>
          <p:nvPr/>
        </p:nvSpPr>
        <p:spPr>
          <a:xfrm>
            <a:off x="7446463" y="4095896"/>
            <a:ext cx="1936200" cy="3900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2200"/>
              <a:buFont typeface="Calibri"/>
              <a:buNone/>
            </a:pPr>
            <a:r>
              <a:rPr lang="en-US" sz="2200" b="0" i="0" u="none" strike="noStrike" cap="none">
                <a:solidFill>
                  <a:srgbClr val="FFFFFF"/>
                </a:solidFill>
                <a:latin typeface="Calibri"/>
                <a:ea typeface="Calibri"/>
                <a:cs typeface="Calibri"/>
                <a:sym typeface="Calibri"/>
              </a:rPr>
              <a:t>Community Plan</a:t>
            </a:r>
            <a:endParaRPr sz="1400" b="0" i="0" u="none" strike="noStrike" cap="none">
              <a:solidFill>
                <a:srgbClr val="000000"/>
              </a:solidFill>
              <a:latin typeface="Arial"/>
              <a:ea typeface="Arial"/>
              <a:cs typeface="Arial"/>
              <a:sym typeface="Arial"/>
            </a:endParaRPr>
          </a:p>
        </p:txBody>
      </p:sp>
      <p:sp>
        <p:nvSpPr>
          <p:cNvPr id="570" name="Google Shape;570;p15"/>
          <p:cNvSpPr txBox="1"/>
          <p:nvPr/>
        </p:nvSpPr>
        <p:spPr>
          <a:xfrm>
            <a:off x="1602316" y="2180834"/>
            <a:ext cx="2222400" cy="1159292"/>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Health and Safety is at the </a:t>
            </a:r>
            <a:endParaRPr sz="1400" i="0" u="none" strike="noStrike" cap="none">
              <a:solidFill>
                <a:srgbClr val="000000"/>
              </a:solidFill>
              <a:sym typeface="Arial"/>
            </a:endParaRPr>
          </a:p>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vanguard of our efforts to be a responsible operator, committing to develop and implement all necessary actions to ensure safe and healthy conditions.</a:t>
            </a:r>
            <a:endParaRPr sz="1400" i="0" u="none" strike="noStrike" cap="none">
              <a:solidFill>
                <a:srgbClr val="000000"/>
              </a:solidFill>
              <a:sym typeface="Arial"/>
            </a:endParaRPr>
          </a:p>
        </p:txBody>
      </p:sp>
      <p:sp>
        <p:nvSpPr>
          <p:cNvPr id="571" name="Google Shape;571;p15"/>
          <p:cNvSpPr txBox="1"/>
          <p:nvPr/>
        </p:nvSpPr>
        <p:spPr>
          <a:xfrm>
            <a:off x="5511799" y="2180834"/>
            <a:ext cx="2222502" cy="969666"/>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At X-ELIO, people is always at the forefront. We invest in outstanding people, making a difference by encouraging people to thrive.</a:t>
            </a:r>
            <a:endParaRPr sz="1400" i="0" u="none" strike="noStrike" cap="none">
              <a:solidFill>
                <a:srgbClr val="000000"/>
              </a:solidFill>
              <a:sym typeface="Arial"/>
            </a:endParaRPr>
          </a:p>
        </p:txBody>
      </p:sp>
      <p:sp>
        <p:nvSpPr>
          <p:cNvPr id="572" name="Google Shape;572;p15"/>
          <p:cNvSpPr txBox="1"/>
          <p:nvPr/>
        </p:nvSpPr>
        <p:spPr>
          <a:xfrm>
            <a:off x="9421978" y="2180834"/>
            <a:ext cx="2222501" cy="1160166"/>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We are strongly committed to </a:t>
            </a:r>
            <a:endParaRPr sz="1400" i="0" u="none" strike="noStrike" cap="none">
              <a:solidFill>
                <a:srgbClr val="000000"/>
              </a:solidFill>
              <a:sym typeface="Arial"/>
            </a:endParaRPr>
          </a:p>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the highest international standards of integrity and to ensuring an ethical business conduct among our employees, investors and business partners.</a:t>
            </a:r>
            <a:endParaRPr sz="1400" i="0" u="none" strike="noStrike" cap="none">
              <a:solidFill>
                <a:srgbClr val="000000"/>
              </a:solidFill>
              <a:sym typeface="Arial"/>
            </a:endParaRPr>
          </a:p>
        </p:txBody>
      </p:sp>
      <p:sp>
        <p:nvSpPr>
          <p:cNvPr id="573" name="Google Shape;573;p15"/>
          <p:cNvSpPr txBox="1"/>
          <p:nvPr/>
        </p:nvSpPr>
        <p:spPr>
          <a:xfrm>
            <a:off x="3549679" y="4650984"/>
            <a:ext cx="2293500" cy="13443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We firmly believe that our </a:t>
            </a:r>
            <a:endParaRPr sz="1400" i="0" u="none" strike="noStrike" cap="none">
              <a:solidFill>
                <a:srgbClr val="000000"/>
              </a:solidFill>
              <a:sym typeface="Arial"/>
            </a:endParaRPr>
          </a:p>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business model is the best driving force to foster economic recovery based on the highest sustainability criteria, with a strong commitment to greenhouse gas reduction and the fight  against climate change.  </a:t>
            </a:r>
            <a:endParaRPr sz="1400" i="0" u="none" strike="noStrike" cap="none">
              <a:solidFill>
                <a:srgbClr val="000000"/>
              </a:solidFill>
              <a:sym typeface="Arial"/>
            </a:endParaRPr>
          </a:p>
        </p:txBody>
      </p:sp>
      <p:sp>
        <p:nvSpPr>
          <p:cNvPr id="574" name="Google Shape;574;p15"/>
          <p:cNvSpPr txBox="1"/>
          <p:nvPr/>
        </p:nvSpPr>
        <p:spPr>
          <a:xfrm>
            <a:off x="7459162" y="4650984"/>
            <a:ext cx="2222400" cy="11595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Our company’s commitment to building meaningful relationships with the communities we are  part of, becoming a tool and ally for environmental and socioeconomic  development.</a:t>
            </a:r>
            <a:endParaRPr sz="1400" i="0" u="none" strike="noStrike" cap="none">
              <a:solidFill>
                <a:srgbClr val="000000"/>
              </a:solidFill>
              <a:sym typeface="Arial"/>
            </a:endParaRPr>
          </a:p>
        </p:txBody>
      </p:sp>
      <p:pic>
        <p:nvPicPr>
          <p:cNvPr id="575" name="Google Shape;575;p15" descr="Imagen"/>
          <p:cNvPicPr preferRelativeResize="0"/>
          <p:nvPr/>
        </p:nvPicPr>
        <p:blipFill rotWithShape="1">
          <a:blip r:embed="rId8">
            <a:alphaModFix/>
          </a:blip>
          <a:srcRect b="29143"/>
          <a:stretch/>
        </p:blipFill>
        <p:spPr>
          <a:xfrm>
            <a:off x="10448408" y="422543"/>
            <a:ext cx="1148629" cy="290839"/>
          </a:xfrm>
          <a:prstGeom prst="rect">
            <a:avLst/>
          </a:prstGeom>
          <a:noFill/>
          <a:ln>
            <a:noFill/>
          </a:ln>
        </p:spPr>
      </p:pic>
      <p:sp>
        <p:nvSpPr>
          <p:cNvPr id="576" name="Google Shape;576;p15"/>
          <p:cNvSpPr txBox="1"/>
          <p:nvPr/>
        </p:nvSpPr>
        <p:spPr>
          <a:xfrm>
            <a:off x="729522" y="280700"/>
            <a:ext cx="8605500" cy="5745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rgbClr val="37B0C9"/>
                </a:solidFill>
                <a:latin typeface="Calibri"/>
                <a:ea typeface="Calibri"/>
                <a:cs typeface="Calibri"/>
                <a:sym typeface="Calibri"/>
              </a:rPr>
              <a:t>Our commitments</a:t>
            </a:r>
            <a:endParaRPr sz="3400" b="1" i="0" u="none" strike="noStrike" cap="none">
              <a:solidFill>
                <a:srgbClr val="37B0C9"/>
              </a:solidFill>
              <a:latin typeface="Calibri"/>
              <a:ea typeface="Calibri"/>
              <a:cs typeface="Calibri"/>
              <a:sym typeface="Calibri"/>
            </a:endParaRPr>
          </a:p>
        </p:txBody>
      </p:sp>
      <p:cxnSp>
        <p:nvCxnSpPr>
          <p:cNvPr id="577" name="Google Shape;577;p15"/>
          <p:cNvCxnSpPr/>
          <p:nvPr/>
        </p:nvCxnSpPr>
        <p:spPr>
          <a:xfrm>
            <a:off x="755225" y="832200"/>
            <a:ext cx="3269400" cy="0"/>
          </a:xfrm>
          <a:prstGeom prst="straightConnector1">
            <a:avLst/>
          </a:prstGeom>
          <a:noFill/>
          <a:ln w="28575" cap="flat" cmpd="sng">
            <a:solidFill>
              <a:srgbClr val="37B0C9"/>
            </a:solidFill>
            <a:prstDash val="solid"/>
            <a:round/>
            <a:headEnd type="none" w="sm" len="sm"/>
            <a:tailEnd type="none" w="sm" len="sm"/>
          </a:ln>
        </p:spPr>
      </p:cxnSp>
    </p:spTree>
    <p:extLst>
      <p:ext uri="{BB962C8B-B14F-4D97-AF65-F5344CB8AC3E}">
        <p14:creationId xmlns:p14="http://schemas.microsoft.com/office/powerpoint/2010/main" val="3653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0729"/>
            <a:ext cx="2953374" cy="6856273"/>
          </a:xfrm>
          <a:custGeom>
            <a:avLst/>
            <a:gdLst/>
            <a:ahLst/>
            <a:cxnLst/>
            <a:rect l="l" t="t" r="r" b="b"/>
            <a:pathLst>
              <a:path w="3256915" h="7560945">
                <a:moveTo>
                  <a:pt x="3256574" y="7560594"/>
                </a:moveTo>
                <a:lnTo>
                  <a:pt x="0" y="7560594"/>
                </a:lnTo>
                <a:lnTo>
                  <a:pt x="0" y="0"/>
                </a:lnTo>
                <a:lnTo>
                  <a:pt x="3256574" y="0"/>
                </a:lnTo>
                <a:lnTo>
                  <a:pt x="3256574" y="7560594"/>
                </a:lnTo>
                <a:close/>
              </a:path>
            </a:pathLst>
          </a:custGeom>
          <a:solidFill>
            <a:srgbClr val="1BAEBC"/>
          </a:solidFill>
        </p:spPr>
        <p:txBody>
          <a:bodyPr wrap="square" lIns="0" tIns="0" rIns="0" bIns="0" rtlCol="0"/>
          <a:lstStyle/>
          <a:p>
            <a:endParaRPr sz="1632"/>
          </a:p>
        </p:txBody>
      </p:sp>
      <p:sp>
        <p:nvSpPr>
          <p:cNvPr id="3" name="object 3"/>
          <p:cNvSpPr txBox="1"/>
          <p:nvPr/>
        </p:nvSpPr>
        <p:spPr>
          <a:xfrm>
            <a:off x="249662" y="3697639"/>
            <a:ext cx="2273332" cy="624745"/>
          </a:xfrm>
          <a:prstGeom prst="rect">
            <a:avLst/>
          </a:prstGeom>
        </p:spPr>
        <p:txBody>
          <a:bodyPr vert="horz" wrap="square" lIns="0" tIns="11516" rIns="0" bIns="0" rtlCol="0">
            <a:spAutoFit/>
          </a:bodyPr>
          <a:lstStyle/>
          <a:p>
            <a:pPr marL="11516" marR="4607">
              <a:lnSpc>
                <a:spcPct val="118600"/>
              </a:lnSpc>
              <a:spcBef>
                <a:spcPts val="91"/>
              </a:spcBef>
            </a:pPr>
            <a:r>
              <a:rPr sz="1768" b="1">
                <a:solidFill>
                  <a:srgbClr val="FFFFFF"/>
                </a:solidFill>
                <a:latin typeface="Tahoma"/>
                <a:cs typeface="Tahoma"/>
              </a:rPr>
              <a:t>WHAT</a:t>
            </a:r>
            <a:r>
              <a:rPr sz="1768" b="1" spc="77">
                <a:solidFill>
                  <a:srgbClr val="FFFFFF"/>
                </a:solidFill>
                <a:latin typeface="Tahoma"/>
                <a:cs typeface="Tahoma"/>
              </a:rPr>
              <a:t> </a:t>
            </a:r>
            <a:r>
              <a:rPr sz="1768" b="1" spc="-23">
                <a:solidFill>
                  <a:srgbClr val="FFFFFF"/>
                </a:solidFill>
                <a:latin typeface="Tahoma"/>
                <a:cs typeface="Tahoma"/>
              </a:rPr>
              <a:t>IS </a:t>
            </a:r>
            <a:r>
              <a:rPr sz="1768" b="1">
                <a:solidFill>
                  <a:srgbClr val="FFFFFF"/>
                </a:solidFill>
                <a:latin typeface="Tahoma"/>
                <a:cs typeface="Tahoma"/>
              </a:rPr>
              <a:t>COMMUNITY</a:t>
            </a:r>
            <a:r>
              <a:rPr sz="1768" b="1" spc="50">
                <a:solidFill>
                  <a:srgbClr val="FFFFFF"/>
                </a:solidFill>
                <a:latin typeface="Tahoma"/>
                <a:cs typeface="Tahoma"/>
              </a:rPr>
              <a:t> </a:t>
            </a:r>
            <a:r>
              <a:rPr sz="1768" b="1" spc="-32">
                <a:solidFill>
                  <a:srgbClr val="FFFFFF"/>
                </a:solidFill>
                <a:latin typeface="Tahoma"/>
                <a:cs typeface="Tahoma"/>
              </a:rPr>
              <a:t>PLAN?</a:t>
            </a:r>
            <a:endParaRPr sz="1768">
              <a:latin typeface="Tahoma"/>
              <a:cs typeface="Tahoma"/>
            </a:endParaRPr>
          </a:p>
        </p:txBody>
      </p:sp>
      <p:sp>
        <p:nvSpPr>
          <p:cNvPr id="4" name="object 4"/>
          <p:cNvSpPr txBox="1"/>
          <p:nvPr/>
        </p:nvSpPr>
        <p:spPr>
          <a:xfrm>
            <a:off x="249662" y="4709221"/>
            <a:ext cx="2336672" cy="1916506"/>
          </a:xfrm>
          <a:prstGeom prst="rect">
            <a:avLst/>
          </a:prstGeom>
        </p:spPr>
        <p:txBody>
          <a:bodyPr vert="horz" wrap="square" lIns="0" tIns="10941" rIns="0" bIns="0" rtlCol="0">
            <a:spAutoFit/>
          </a:bodyPr>
          <a:lstStyle/>
          <a:p>
            <a:pPr marL="11516" marR="4607">
              <a:lnSpc>
                <a:spcPct val="119500"/>
              </a:lnSpc>
              <a:spcBef>
                <a:spcPts val="86"/>
              </a:spcBef>
            </a:pPr>
            <a:r>
              <a:rPr sz="1043" spc="9">
                <a:solidFill>
                  <a:srgbClr val="FFFFFF"/>
                </a:solidFill>
                <a:latin typeface="Tahoma"/>
                <a:cs typeface="Tahoma"/>
              </a:rPr>
              <a:t>Community</a:t>
            </a:r>
            <a:r>
              <a:rPr sz="1043" spc="54">
                <a:solidFill>
                  <a:srgbClr val="FFFFFF"/>
                </a:solidFill>
                <a:latin typeface="Tahoma"/>
                <a:cs typeface="Tahoma"/>
              </a:rPr>
              <a:t> </a:t>
            </a:r>
            <a:r>
              <a:rPr sz="1043" spc="9">
                <a:solidFill>
                  <a:srgbClr val="FFFFFF"/>
                </a:solidFill>
                <a:latin typeface="Tahoma"/>
                <a:cs typeface="Tahoma"/>
              </a:rPr>
              <a:t>Plan</a:t>
            </a:r>
            <a:r>
              <a:rPr sz="1043" spc="59">
                <a:solidFill>
                  <a:srgbClr val="FFFFFF"/>
                </a:solidFill>
                <a:latin typeface="Tahoma"/>
                <a:cs typeface="Tahoma"/>
              </a:rPr>
              <a:t> </a:t>
            </a:r>
            <a:r>
              <a:rPr sz="1043" spc="9">
                <a:solidFill>
                  <a:srgbClr val="FFFFFF"/>
                </a:solidFill>
                <a:latin typeface="Tahoma"/>
                <a:cs typeface="Tahoma"/>
              </a:rPr>
              <a:t>is</a:t>
            </a:r>
            <a:r>
              <a:rPr sz="1043" spc="54">
                <a:solidFill>
                  <a:srgbClr val="FFFFFF"/>
                </a:solidFill>
                <a:latin typeface="Tahoma"/>
                <a:cs typeface="Tahoma"/>
              </a:rPr>
              <a:t> </a:t>
            </a:r>
            <a:r>
              <a:rPr sz="1043" spc="9">
                <a:solidFill>
                  <a:srgbClr val="FFFFFF"/>
                </a:solidFill>
                <a:latin typeface="Tahoma"/>
                <a:cs typeface="Tahoma"/>
              </a:rPr>
              <a:t>a</a:t>
            </a:r>
            <a:r>
              <a:rPr sz="1043" spc="59">
                <a:solidFill>
                  <a:srgbClr val="FFFFFF"/>
                </a:solidFill>
                <a:latin typeface="Tahoma"/>
                <a:cs typeface="Tahoma"/>
              </a:rPr>
              <a:t> </a:t>
            </a:r>
            <a:r>
              <a:rPr sz="1043" spc="9">
                <a:solidFill>
                  <a:srgbClr val="FFFFFF"/>
                </a:solidFill>
                <a:latin typeface="Tahoma"/>
                <a:cs typeface="Tahoma"/>
              </a:rPr>
              <a:t>group</a:t>
            </a:r>
            <a:r>
              <a:rPr sz="1043" spc="59">
                <a:solidFill>
                  <a:srgbClr val="FFFFFF"/>
                </a:solidFill>
                <a:latin typeface="Tahoma"/>
                <a:cs typeface="Tahoma"/>
              </a:rPr>
              <a:t> </a:t>
            </a:r>
            <a:r>
              <a:rPr sz="1043" spc="45">
                <a:solidFill>
                  <a:srgbClr val="FFFFFF"/>
                </a:solidFill>
                <a:latin typeface="Tahoma"/>
                <a:cs typeface="Tahoma"/>
              </a:rPr>
              <a:t>of</a:t>
            </a:r>
            <a:r>
              <a:rPr sz="1043" spc="54">
                <a:solidFill>
                  <a:srgbClr val="FFFFFF"/>
                </a:solidFill>
                <a:latin typeface="Tahoma"/>
                <a:cs typeface="Tahoma"/>
              </a:rPr>
              <a:t> </a:t>
            </a:r>
            <a:r>
              <a:rPr sz="1043" spc="-9">
                <a:solidFill>
                  <a:srgbClr val="FFFFFF"/>
                </a:solidFill>
                <a:latin typeface="Tahoma"/>
                <a:cs typeface="Tahoma"/>
              </a:rPr>
              <a:t>actions </a:t>
            </a:r>
            <a:r>
              <a:rPr sz="1043">
                <a:solidFill>
                  <a:srgbClr val="FFFFFF"/>
                </a:solidFill>
                <a:latin typeface="Tahoma"/>
                <a:cs typeface="Tahoma"/>
              </a:rPr>
              <a:t>with</a:t>
            </a:r>
            <a:r>
              <a:rPr sz="1043" spc="131">
                <a:solidFill>
                  <a:srgbClr val="FFFFFF"/>
                </a:solidFill>
                <a:latin typeface="Tahoma"/>
                <a:cs typeface="Tahoma"/>
              </a:rPr>
              <a:t> </a:t>
            </a:r>
            <a:r>
              <a:rPr sz="1043">
                <a:solidFill>
                  <a:srgbClr val="FFFFFF"/>
                </a:solidFill>
                <a:latin typeface="Tahoma"/>
                <a:cs typeface="Tahoma"/>
              </a:rPr>
              <a:t>Local</a:t>
            </a:r>
            <a:r>
              <a:rPr sz="1043" spc="131">
                <a:solidFill>
                  <a:srgbClr val="FFFFFF"/>
                </a:solidFill>
                <a:latin typeface="Tahoma"/>
                <a:cs typeface="Tahoma"/>
              </a:rPr>
              <a:t> </a:t>
            </a:r>
            <a:r>
              <a:rPr sz="1043">
                <a:solidFill>
                  <a:srgbClr val="FFFFFF"/>
                </a:solidFill>
                <a:latin typeface="Tahoma"/>
                <a:cs typeface="Tahoma"/>
              </a:rPr>
              <a:t>and</a:t>
            </a:r>
            <a:r>
              <a:rPr sz="1043" spc="131">
                <a:solidFill>
                  <a:srgbClr val="FFFFFF"/>
                </a:solidFill>
                <a:latin typeface="Tahoma"/>
                <a:cs typeface="Tahoma"/>
              </a:rPr>
              <a:t> </a:t>
            </a:r>
            <a:r>
              <a:rPr sz="1043">
                <a:solidFill>
                  <a:srgbClr val="FFFFFF"/>
                </a:solidFill>
                <a:latin typeface="Tahoma"/>
                <a:cs typeface="Tahoma"/>
              </a:rPr>
              <a:t>Regional</a:t>
            </a:r>
            <a:r>
              <a:rPr sz="1043" spc="131">
                <a:solidFill>
                  <a:srgbClr val="FFFFFF"/>
                </a:solidFill>
                <a:latin typeface="Tahoma"/>
                <a:cs typeface="Tahoma"/>
              </a:rPr>
              <a:t> </a:t>
            </a:r>
            <a:r>
              <a:rPr sz="1043">
                <a:solidFill>
                  <a:srgbClr val="FFFFFF"/>
                </a:solidFill>
                <a:latin typeface="Tahoma"/>
                <a:cs typeface="Tahoma"/>
              </a:rPr>
              <a:t>scope</a:t>
            </a:r>
            <a:r>
              <a:rPr sz="1043" spc="131">
                <a:solidFill>
                  <a:srgbClr val="FFFFFF"/>
                </a:solidFill>
                <a:latin typeface="Tahoma"/>
                <a:cs typeface="Tahoma"/>
              </a:rPr>
              <a:t> </a:t>
            </a:r>
            <a:r>
              <a:rPr sz="1043" spc="-18">
                <a:solidFill>
                  <a:srgbClr val="FFFFFF"/>
                </a:solidFill>
                <a:latin typeface="Tahoma"/>
                <a:cs typeface="Tahoma"/>
              </a:rPr>
              <a:t>that </a:t>
            </a:r>
            <a:r>
              <a:rPr sz="1043">
                <a:solidFill>
                  <a:srgbClr val="FFFFFF"/>
                </a:solidFill>
                <a:latin typeface="Tahoma"/>
                <a:cs typeface="Tahoma"/>
              </a:rPr>
              <a:t>aim</a:t>
            </a:r>
            <a:r>
              <a:rPr sz="1043" spc="86">
                <a:solidFill>
                  <a:srgbClr val="FFFFFF"/>
                </a:solidFill>
                <a:latin typeface="Tahoma"/>
                <a:cs typeface="Tahoma"/>
              </a:rPr>
              <a:t> </a:t>
            </a:r>
            <a:r>
              <a:rPr sz="1043">
                <a:solidFill>
                  <a:srgbClr val="FFFFFF"/>
                </a:solidFill>
                <a:latin typeface="Tahoma"/>
                <a:cs typeface="Tahoma"/>
              </a:rPr>
              <a:t>to</a:t>
            </a:r>
            <a:r>
              <a:rPr sz="1043" spc="86">
                <a:solidFill>
                  <a:srgbClr val="FFFFFF"/>
                </a:solidFill>
                <a:latin typeface="Tahoma"/>
                <a:cs typeface="Tahoma"/>
              </a:rPr>
              <a:t> </a:t>
            </a:r>
            <a:r>
              <a:rPr sz="1043">
                <a:solidFill>
                  <a:srgbClr val="FFFFFF"/>
                </a:solidFill>
                <a:latin typeface="Tahoma"/>
                <a:cs typeface="Tahoma"/>
              </a:rPr>
              <a:t>enhance</a:t>
            </a:r>
            <a:r>
              <a:rPr sz="1043" spc="86">
                <a:solidFill>
                  <a:srgbClr val="FFFFFF"/>
                </a:solidFill>
                <a:latin typeface="Tahoma"/>
                <a:cs typeface="Tahoma"/>
              </a:rPr>
              <a:t> </a:t>
            </a:r>
            <a:r>
              <a:rPr sz="1043">
                <a:solidFill>
                  <a:srgbClr val="FFFFFF"/>
                </a:solidFill>
                <a:latin typeface="Tahoma"/>
                <a:cs typeface="Tahoma"/>
              </a:rPr>
              <a:t>the</a:t>
            </a:r>
            <a:r>
              <a:rPr sz="1043" spc="91">
                <a:solidFill>
                  <a:srgbClr val="FFFFFF"/>
                </a:solidFill>
                <a:latin typeface="Tahoma"/>
                <a:cs typeface="Tahoma"/>
              </a:rPr>
              <a:t> </a:t>
            </a:r>
            <a:r>
              <a:rPr sz="1043">
                <a:solidFill>
                  <a:srgbClr val="FFFFFF"/>
                </a:solidFill>
                <a:latin typeface="Tahoma"/>
                <a:cs typeface="Tahoma"/>
              </a:rPr>
              <a:t>quality</a:t>
            </a:r>
            <a:r>
              <a:rPr sz="1043" spc="86">
                <a:solidFill>
                  <a:srgbClr val="FFFFFF"/>
                </a:solidFill>
                <a:latin typeface="Tahoma"/>
                <a:cs typeface="Tahoma"/>
              </a:rPr>
              <a:t> </a:t>
            </a:r>
            <a:r>
              <a:rPr sz="1043" spc="45">
                <a:solidFill>
                  <a:srgbClr val="FFFFFF"/>
                </a:solidFill>
                <a:latin typeface="Tahoma"/>
                <a:cs typeface="Tahoma"/>
              </a:rPr>
              <a:t>of</a:t>
            </a:r>
            <a:r>
              <a:rPr sz="1043" spc="86">
                <a:solidFill>
                  <a:srgbClr val="FFFFFF"/>
                </a:solidFill>
                <a:latin typeface="Tahoma"/>
                <a:cs typeface="Tahoma"/>
              </a:rPr>
              <a:t> </a:t>
            </a:r>
            <a:r>
              <a:rPr sz="1043" spc="-18">
                <a:solidFill>
                  <a:srgbClr val="FFFFFF"/>
                </a:solidFill>
                <a:latin typeface="Tahoma"/>
                <a:cs typeface="Tahoma"/>
              </a:rPr>
              <a:t>life, </a:t>
            </a:r>
            <a:r>
              <a:rPr sz="1043" spc="9">
                <a:solidFill>
                  <a:srgbClr val="FFFFFF"/>
                </a:solidFill>
                <a:latin typeface="Tahoma"/>
                <a:cs typeface="Tahoma"/>
              </a:rPr>
              <a:t>environmental</a:t>
            </a:r>
            <a:r>
              <a:rPr sz="1043" spc="136">
                <a:solidFill>
                  <a:srgbClr val="FFFFFF"/>
                </a:solidFill>
                <a:latin typeface="Tahoma"/>
                <a:cs typeface="Tahoma"/>
              </a:rPr>
              <a:t> </a:t>
            </a:r>
            <a:r>
              <a:rPr sz="1043" spc="9">
                <a:solidFill>
                  <a:srgbClr val="FFFFFF"/>
                </a:solidFill>
                <a:latin typeface="Tahoma"/>
                <a:cs typeface="Tahoma"/>
              </a:rPr>
              <a:t>and</a:t>
            </a:r>
            <a:r>
              <a:rPr sz="1043" spc="136">
                <a:solidFill>
                  <a:srgbClr val="FFFFFF"/>
                </a:solidFill>
                <a:latin typeface="Tahoma"/>
                <a:cs typeface="Tahoma"/>
              </a:rPr>
              <a:t> </a:t>
            </a:r>
            <a:r>
              <a:rPr sz="1043" spc="-9">
                <a:solidFill>
                  <a:srgbClr val="FFFFFF"/>
                </a:solidFill>
                <a:latin typeface="Tahoma"/>
                <a:cs typeface="Tahoma"/>
              </a:rPr>
              <a:t>socioeconomic </a:t>
            </a:r>
            <a:r>
              <a:rPr sz="1043" spc="9">
                <a:solidFill>
                  <a:srgbClr val="FFFFFF"/>
                </a:solidFill>
                <a:latin typeface="Tahoma"/>
                <a:cs typeface="Tahoma"/>
              </a:rPr>
              <a:t>development</a:t>
            </a:r>
            <a:r>
              <a:rPr sz="1043" spc="82">
                <a:solidFill>
                  <a:srgbClr val="FFFFFF"/>
                </a:solidFill>
                <a:latin typeface="Tahoma"/>
                <a:cs typeface="Tahoma"/>
              </a:rPr>
              <a:t> </a:t>
            </a:r>
            <a:r>
              <a:rPr sz="1043" spc="9">
                <a:solidFill>
                  <a:srgbClr val="FFFFFF"/>
                </a:solidFill>
                <a:latin typeface="Tahoma"/>
                <a:cs typeface="Tahoma"/>
              </a:rPr>
              <a:t>in</a:t>
            </a:r>
            <a:r>
              <a:rPr sz="1043" spc="82">
                <a:solidFill>
                  <a:srgbClr val="FFFFFF"/>
                </a:solidFill>
                <a:latin typeface="Tahoma"/>
                <a:cs typeface="Tahoma"/>
              </a:rPr>
              <a:t> </a:t>
            </a:r>
            <a:r>
              <a:rPr sz="1043" spc="9">
                <a:solidFill>
                  <a:srgbClr val="FFFFFF"/>
                </a:solidFill>
                <a:latin typeface="Tahoma"/>
                <a:cs typeface="Tahoma"/>
              </a:rPr>
              <a:t>all</a:t>
            </a:r>
            <a:r>
              <a:rPr sz="1043" spc="82">
                <a:solidFill>
                  <a:srgbClr val="FFFFFF"/>
                </a:solidFill>
                <a:latin typeface="Tahoma"/>
                <a:cs typeface="Tahoma"/>
              </a:rPr>
              <a:t> </a:t>
            </a:r>
            <a:r>
              <a:rPr sz="1043" spc="9">
                <a:solidFill>
                  <a:srgbClr val="FFFFFF"/>
                </a:solidFill>
                <a:latin typeface="Tahoma"/>
                <a:cs typeface="Tahoma"/>
              </a:rPr>
              <a:t>the</a:t>
            </a:r>
            <a:r>
              <a:rPr sz="1043" spc="86">
                <a:solidFill>
                  <a:srgbClr val="FFFFFF"/>
                </a:solidFill>
                <a:latin typeface="Tahoma"/>
                <a:cs typeface="Tahoma"/>
              </a:rPr>
              <a:t> </a:t>
            </a:r>
            <a:r>
              <a:rPr sz="1043" spc="-9">
                <a:solidFill>
                  <a:srgbClr val="FFFFFF"/>
                </a:solidFill>
                <a:latin typeface="Tahoma"/>
                <a:cs typeface="Tahoma"/>
              </a:rPr>
              <a:t>communities, </a:t>
            </a:r>
            <a:r>
              <a:rPr sz="1043" spc="45">
                <a:solidFill>
                  <a:srgbClr val="FFFFFF"/>
                </a:solidFill>
                <a:latin typeface="Tahoma"/>
                <a:cs typeface="Tahoma"/>
              </a:rPr>
              <a:t>we</a:t>
            </a:r>
            <a:r>
              <a:rPr sz="1043" spc="36">
                <a:solidFill>
                  <a:srgbClr val="FFFFFF"/>
                </a:solidFill>
                <a:latin typeface="Tahoma"/>
                <a:cs typeface="Tahoma"/>
              </a:rPr>
              <a:t> </a:t>
            </a:r>
            <a:r>
              <a:rPr sz="1043">
                <a:solidFill>
                  <a:srgbClr val="FFFFFF"/>
                </a:solidFill>
                <a:latin typeface="Tahoma"/>
                <a:cs typeface="Tahoma"/>
              </a:rPr>
              <a:t>feel,</a:t>
            </a:r>
            <a:r>
              <a:rPr sz="1043" spc="41">
                <a:solidFill>
                  <a:srgbClr val="FFFFFF"/>
                </a:solidFill>
                <a:latin typeface="Tahoma"/>
                <a:cs typeface="Tahoma"/>
              </a:rPr>
              <a:t> </a:t>
            </a:r>
            <a:r>
              <a:rPr sz="1043" spc="45">
                <a:solidFill>
                  <a:srgbClr val="FFFFFF"/>
                </a:solidFill>
                <a:latin typeface="Tahoma"/>
                <a:cs typeface="Tahoma"/>
              </a:rPr>
              <a:t>we</a:t>
            </a:r>
            <a:r>
              <a:rPr sz="1043" spc="41">
                <a:solidFill>
                  <a:srgbClr val="FFFFFF"/>
                </a:solidFill>
                <a:latin typeface="Tahoma"/>
                <a:cs typeface="Tahoma"/>
              </a:rPr>
              <a:t> </a:t>
            </a:r>
            <a:r>
              <a:rPr sz="1043">
                <a:solidFill>
                  <a:srgbClr val="FFFFFF"/>
                </a:solidFill>
                <a:latin typeface="Tahoma"/>
                <a:cs typeface="Tahoma"/>
              </a:rPr>
              <a:t>become</a:t>
            </a:r>
            <a:r>
              <a:rPr sz="1043" spc="41">
                <a:solidFill>
                  <a:srgbClr val="FFFFFF"/>
                </a:solidFill>
                <a:latin typeface="Tahoma"/>
                <a:cs typeface="Tahoma"/>
              </a:rPr>
              <a:t> </a:t>
            </a:r>
            <a:r>
              <a:rPr sz="1043">
                <a:solidFill>
                  <a:srgbClr val="FFFFFF"/>
                </a:solidFill>
                <a:latin typeface="Tahoma"/>
                <a:cs typeface="Tahoma"/>
              </a:rPr>
              <a:t>a</a:t>
            </a:r>
            <a:r>
              <a:rPr sz="1043" spc="36">
                <a:solidFill>
                  <a:srgbClr val="FFFFFF"/>
                </a:solidFill>
                <a:latin typeface="Tahoma"/>
                <a:cs typeface="Tahoma"/>
              </a:rPr>
              <a:t> </a:t>
            </a:r>
            <a:r>
              <a:rPr sz="1043">
                <a:solidFill>
                  <a:srgbClr val="FFFFFF"/>
                </a:solidFill>
                <a:latin typeface="Tahoma"/>
                <a:cs typeface="Tahoma"/>
              </a:rPr>
              <a:t>part</a:t>
            </a:r>
            <a:r>
              <a:rPr sz="1043" spc="41">
                <a:solidFill>
                  <a:srgbClr val="FFFFFF"/>
                </a:solidFill>
                <a:latin typeface="Tahoma"/>
                <a:cs typeface="Tahoma"/>
              </a:rPr>
              <a:t> </a:t>
            </a:r>
            <a:r>
              <a:rPr sz="1043">
                <a:solidFill>
                  <a:srgbClr val="FFFFFF"/>
                </a:solidFill>
                <a:latin typeface="Tahoma"/>
                <a:cs typeface="Tahoma"/>
              </a:rPr>
              <a:t>of.</a:t>
            </a:r>
            <a:r>
              <a:rPr sz="1043" spc="41">
                <a:solidFill>
                  <a:srgbClr val="FFFFFF"/>
                </a:solidFill>
                <a:latin typeface="Tahoma"/>
                <a:cs typeface="Tahoma"/>
              </a:rPr>
              <a:t> </a:t>
            </a:r>
            <a:r>
              <a:rPr sz="1043" spc="95">
                <a:solidFill>
                  <a:srgbClr val="FFFFFF"/>
                </a:solidFill>
                <a:latin typeface="Tahoma"/>
                <a:cs typeface="Tahoma"/>
              </a:rPr>
              <a:t>We</a:t>
            </a:r>
            <a:r>
              <a:rPr sz="1043" spc="41">
                <a:solidFill>
                  <a:srgbClr val="FFFFFF"/>
                </a:solidFill>
                <a:latin typeface="Tahoma"/>
                <a:cs typeface="Tahoma"/>
              </a:rPr>
              <a:t> </a:t>
            </a:r>
            <a:r>
              <a:rPr sz="1043" spc="-23">
                <a:solidFill>
                  <a:srgbClr val="FFFFFF"/>
                </a:solidFill>
                <a:latin typeface="Tahoma"/>
                <a:cs typeface="Tahoma"/>
              </a:rPr>
              <a:t>are </a:t>
            </a:r>
            <a:r>
              <a:rPr sz="1043" spc="9">
                <a:solidFill>
                  <a:srgbClr val="FFFFFF"/>
                </a:solidFill>
                <a:latin typeface="Tahoma"/>
                <a:cs typeface="Tahoma"/>
              </a:rPr>
              <a:t>eager</a:t>
            </a:r>
            <a:r>
              <a:rPr sz="1043" spc="95">
                <a:solidFill>
                  <a:srgbClr val="FFFFFF"/>
                </a:solidFill>
                <a:latin typeface="Tahoma"/>
                <a:cs typeface="Tahoma"/>
              </a:rPr>
              <a:t> </a:t>
            </a:r>
            <a:r>
              <a:rPr sz="1043" spc="9">
                <a:solidFill>
                  <a:srgbClr val="FFFFFF"/>
                </a:solidFill>
                <a:latin typeface="Tahoma"/>
                <a:cs typeface="Tahoma"/>
              </a:rPr>
              <a:t>to</a:t>
            </a:r>
            <a:r>
              <a:rPr sz="1043" spc="95">
                <a:solidFill>
                  <a:srgbClr val="FFFFFF"/>
                </a:solidFill>
                <a:latin typeface="Tahoma"/>
                <a:cs typeface="Tahoma"/>
              </a:rPr>
              <a:t> </a:t>
            </a:r>
            <a:r>
              <a:rPr sz="1043" spc="9">
                <a:solidFill>
                  <a:srgbClr val="FFFFFF"/>
                </a:solidFill>
                <a:latin typeface="Tahoma"/>
                <a:cs typeface="Tahoma"/>
              </a:rPr>
              <a:t>collaborate</a:t>
            </a:r>
            <a:r>
              <a:rPr sz="1043" spc="95">
                <a:solidFill>
                  <a:srgbClr val="FFFFFF"/>
                </a:solidFill>
                <a:latin typeface="Tahoma"/>
                <a:cs typeface="Tahoma"/>
              </a:rPr>
              <a:t> </a:t>
            </a:r>
            <a:r>
              <a:rPr sz="1043" spc="9">
                <a:solidFill>
                  <a:srgbClr val="FFFFFF"/>
                </a:solidFill>
                <a:latin typeface="Tahoma"/>
                <a:cs typeface="Tahoma"/>
              </a:rPr>
              <a:t>with</a:t>
            </a:r>
            <a:r>
              <a:rPr sz="1043" spc="95">
                <a:solidFill>
                  <a:srgbClr val="FFFFFF"/>
                </a:solidFill>
                <a:latin typeface="Tahoma"/>
                <a:cs typeface="Tahoma"/>
              </a:rPr>
              <a:t> </a:t>
            </a:r>
            <a:r>
              <a:rPr sz="1043" spc="9">
                <a:solidFill>
                  <a:srgbClr val="FFFFFF"/>
                </a:solidFill>
                <a:latin typeface="Tahoma"/>
                <a:cs typeface="Tahoma"/>
              </a:rPr>
              <a:t>you</a:t>
            </a:r>
            <a:r>
              <a:rPr sz="1043" spc="95">
                <a:solidFill>
                  <a:srgbClr val="FFFFFF"/>
                </a:solidFill>
                <a:latin typeface="Tahoma"/>
                <a:cs typeface="Tahoma"/>
              </a:rPr>
              <a:t> </a:t>
            </a:r>
            <a:r>
              <a:rPr sz="1043" spc="-23">
                <a:solidFill>
                  <a:srgbClr val="FFFFFF"/>
                </a:solidFill>
                <a:latin typeface="Tahoma"/>
                <a:cs typeface="Tahoma"/>
              </a:rPr>
              <a:t>and </a:t>
            </a:r>
            <a:r>
              <a:rPr sz="1043">
                <a:solidFill>
                  <a:srgbClr val="FFFFFF"/>
                </a:solidFill>
                <a:latin typeface="Tahoma"/>
                <a:cs typeface="Tahoma"/>
              </a:rPr>
              <a:t>come</a:t>
            </a:r>
            <a:r>
              <a:rPr sz="1043" spc="122">
                <a:solidFill>
                  <a:srgbClr val="FFFFFF"/>
                </a:solidFill>
                <a:latin typeface="Tahoma"/>
                <a:cs typeface="Tahoma"/>
              </a:rPr>
              <a:t> </a:t>
            </a:r>
            <a:r>
              <a:rPr sz="1043">
                <a:solidFill>
                  <a:srgbClr val="FFFFFF"/>
                </a:solidFill>
                <a:latin typeface="Tahoma"/>
                <a:cs typeface="Tahoma"/>
              </a:rPr>
              <a:t>up</a:t>
            </a:r>
            <a:r>
              <a:rPr sz="1043" spc="122">
                <a:solidFill>
                  <a:srgbClr val="FFFFFF"/>
                </a:solidFill>
                <a:latin typeface="Tahoma"/>
                <a:cs typeface="Tahoma"/>
              </a:rPr>
              <a:t> </a:t>
            </a:r>
            <a:r>
              <a:rPr sz="1043">
                <a:solidFill>
                  <a:srgbClr val="FFFFFF"/>
                </a:solidFill>
                <a:latin typeface="Tahoma"/>
                <a:cs typeface="Tahoma"/>
              </a:rPr>
              <a:t>together</a:t>
            </a:r>
            <a:r>
              <a:rPr sz="1043" spc="127">
                <a:solidFill>
                  <a:srgbClr val="FFFFFF"/>
                </a:solidFill>
                <a:latin typeface="Tahoma"/>
                <a:cs typeface="Tahoma"/>
              </a:rPr>
              <a:t> </a:t>
            </a:r>
            <a:r>
              <a:rPr sz="1043">
                <a:solidFill>
                  <a:srgbClr val="FFFFFF"/>
                </a:solidFill>
                <a:latin typeface="Tahoma"/>
                <a:cs typeface="Tahoma"/>
              </a:rPr>
              <a:t>with</a:t>
            </a:r>
            <a:r>
              <a:rPr sz="1043" spc="122">
                <a:solidFill>
                  <a:srgbClr val="FFFFFF"/>
                </a:solidFill>
                <a:latin typeface="Tahoma"/>
                <a:cs typeface="Tahoma"/>
              </a:rPr>
              <a:t> </a:t>
            </a:r>
            <a:r>
              <a:rPr sz="1043">
                <a:solidFill>
                  <a:srgbClr val="FFFFFF"/>
                </a:solidFill>
                <a:latin typeface="Tahoma"/>
                <a:cs typeface="Tahoma"/>
              </a:rPr>
              <a:t>the</a:t>
            </a:r>
            <a:r>
              <a:rPr sz="1043" spc="122">
                <a:solidFill>
                  <a:srgbClr val="FFFFFF"/>
                </a:solidFill>
                <a:latin typeface="Tahoma"/>
                <a:cs typeface="Tahoma"/>
              </a:rPr>
              <a:t> </a:t>
            </a:r>
            <a:r>
              <a:rPr sz="1043" spc="-9">
                <a:solidFill>
                  <a:srgbClr val="FFFFFF"/>
                </a:solidFill>
                <a:latin typeface="Tahoma"/>
                <a:cs typeface="Tahoma"/>
              </a:rPr>
              <a:t>perfect </a:t>
            </a:r>
            <a:r>
              <a:rPr sz="1043">
                <a:solidFill>
                  <a:srgbClr val="FFFFFF"/>
                </a:solidFill>
                <a:latin typeface="Tahoma"/>
                <a:cs typeface="Tahoma"/>
              </a:rPr>
              <a:t>meaningful</a:t>
            </a:r>
            <a:r>
              <a:rPr sz="1043" spc="181">
                <a:solidFill>
                  <a:srgbClr val="FFFFFF"/>
                </a:solidFill>
                <a:latin typeface="Tahoma"/>
                <a:cs typeface="Tahoma"/>
              </a:rPr>
              <a:t> </a:t>
            </a:r>
            <a:r>
              <a:rPr sz="1043">
                <a:solidFill>
                  <a:srgbClr val="FFFFFF"/>
                </a:solidFill>
                <a:latin typeface="Tahoma"/>
                <a:cs typeface="Tahoma"/>
              </a:rPr>
              <a:t>and</a:t>
            </a:r>
            <a:r>
              <a:rPr sz="1043" spc="185">
                <a:solidFill>
                  <a:srgbClr val="FFFFFF"/>
                </a:solidFill>
                <a:latin typeface="Tahoma"/>
                <a:cs typeface="Tahoma"/>
              </a:rPr>
              <a:t> </a:t>
            </a:r>
            <a:r>
              <a:rPr sz="1043">
                <a:solidFill>
                  <a:srgbClr val="FFFFFF"/>
                </a:solidFill>
                <a:latin typeface="Tahoma"/>
                <a:cs typeface="Tahoma"/>
              </a:rPr>
              <a:t>tailor-made</a:t>
            </a:r>
            <a:r>
              <a:rPr sz="1043" spc="181">
                <a:solidFill>
                  <a:srgbClr val="FFFFFF"/>
                </a:solidFill>
                <a:latin typeface="Tahoma"/>
                <a:cs typeface="Tahoma"/>
              </a:rPr>
              <a:t> </a:t>
            </a:r>
            <a:r>
              <a:rPr sz="1043" spc="-9">
                <a:solidFill>
                  <a:srgbClr val="FFFFFF"/>
                </a:solidFill>
                <a:latin typeface="Tahoma"/>
                <a:cs typeface="Tahoma"/>
              </a:rPr>
              <a:t>project</a:t>
            </a:r>
            <a:r>
              <a:rPr sz="1043" spc="453">
                <a:solidFill>
                  <a:srgbClr val="FFFFFF"/>
                </a:solidFill>
                <a:latin typeface="Tahoma"/>
                <a:cs typeface="Tahoma"/>
              </a:rPr>
              <a:t> </a:t>
            </a:r>
            <a:r>
              <a:rPr sz="1043">
                <a:solidFill>
                  <a:srgbClr val="FFFFFF"/>
                </a:solidFill>
                <a:latin typeface="Tahoma"/>
                <a:cs typeface="Tahoma"/>
              </a:rPr>
              <a:t>for</a:t>
            </a:r>
            <a:r>
              <a:rPr sz="1043" spc="113">
                <a:solidFill>
                  <a:srgbClr val="FFFFFF"/>
                </a:solidFill>
                <a:latin typeface="Tahoma"/>
                <a:cs typeface="Tahoma"/>
              </a:rPr>
              <a:t> </a:t>
            </a:r>
            <a:r>
              <a:rPr sz="1043">
                <a:solidFill>
                  <a:srgbClr val="FFFFFF"/>
                </a:solidFill>
                <a:latin typeface="Tahoma"/>
                <a:cs typeface="Tahoma"/>
              </a:rPr>
              <a:t>your</a:t>
            </a:r>
            <a:r>
              <a:rPr sz="1043" spc="118">
                <a:solidFill>
                  <a:srgbClr val="FFFFFF"/>
                </a:solidFill>
                <a:latin typeface="Tahoma"/>
                <a:cs typeface="Tahoma"/>
              </a:rPr>
              <a:t> </a:t>
            </a:r>
            <a:r>
              <a:rPr sz="1043" spc="-9">
                <a:solidFill>
                  <a:srgbClr val="FFFFFF"/>
                </a:solidFill>
                <a:latin typeface="Tahoma"/>
                <a:cs typeface="Tahoma"/>
              </a:rPr>
              <a:t>community.</a:t>
            </a:r>
            <a:endParaRPr sz="1043">
              <a:latin typeface="Tahoma"/>
              <a:cs typeface="Tahoma"/>
            </a:endParaRPr>
          </a:p>
        </p:txBody>
      </p:sp>
      <p:sp>
        <p:nvSpPr>
          <p:cNvPr id="5" name="object 5"/>
          <p:cNvSpPr/>
          <p:nvPr/>
        </p:nvSpPr>
        <p:spPr>
          <a:xfrm>
            <a:off x="261177" y="505909"/>
            <a:ext cx="596548" cy="4036489"/>
          </a:xfrm>
          <a:custGeom>
            <a:avLst/>
            <a:gdLst/>
            <a:ahLst/>
            <a:cxnLst/>
            <a:rect l="l" t="t" r="r" b="b"/>
            <a:pathLst>
              <a:path w="657860" h="4451350">
                <a:moveTo>
                  <a:pt x="657593" y="4414063"/>
                </a:moveTo>
                <a:lnTo>
                  <a:pt x="0" y="4414063"/>
                </a:lnTo>
                <a:lnTo>
                  <a:pt x="0" y="4451108"/>
                </a:lnTo>
                <a:lnTo>
                  <a:pt x="657593" y="4451108"/>
                </a:lnTo>
                <a:lnTo>
                  <a:pt x="657593" y="4414063"/>
                </a:lnTo>
                <a:close/>
              </a:path>
              <a:path w="657860" h="4451350">
                <a:moveTo>
                  <a:pt x="657593" y="0"/>
                </a:moveTo>
                <a:lnTo>
                  <a:pt x="0" y="0"/>
                </a:lnTo>
                <a:lnTo>
                  <a:pt x="0" y="37045"/>
                </a:lnTo>
                <a:lnTo>
                  <a:pt x="657593" y="37045"/>
                </a:lnTo>
                <a:lnTo>
                  <a:pt x="657593" y="0"/>
                </a:lnTo>
                <a:close/>
              </a:path>
            </a:pathLst>
          </a:custGeom>
          <a:solidFill>
            <a:srgbClr val="FFFFFF"/>
          </a:solidFill>
        </p:spPr>
        <p:txBody>
          <a:bodyPr wrap="square" lIns="0" tIns="0" rIns="0" bIns="0" rtlCol="0"/>
          <a:lstStyle/>
          <a:p>
            <a:endParaRPr sz="1632"/>
          </a:p>
        </p:txBody>
      </p:sp>
      <p:pic>
        <p:nvPicPr>
          <p:cNvPr id="6" name="object 6"/>
          <p:cNvPicPr/>
          <p:nvPr/>
        </p:nvPicPr>
        <p:blipFill>
          <a:blip r:embed="rId3" cstate="print"/>
          <a:stretch>
            <a:fillRect/>
          </a:stretch>
        </p:blipFill>
        <p:spPr>
          <a:xfrm>
            <a:off x="9982623" y="351561"/>
            <a:ext cx="1247119" cy="1079207"/>
          </a:xfrm>
          <a:prstGeom prst="rect">
            <a:avLst/>
          </a:prstGeom>
        </p:spPr>
      </p:pic>
      <p:grpSp>
        <p:nvGrpSpPr>
          <p:cNvPr id="7" name="object 7"/>
          <p:cNvGrpSpPr/>
          <p:nvPr/>
        </p:nvGrpSpPr>
        <p:grpSpPr>
          <a:xfrm>
            <a:off x="3237190" y="5765148"/>
            <a:ext cx="825805" cy="790022"/>
            <a:chOff x="3628125" y="6794076"/>
            <a:chExt cx="781050" cy="743585"/>
          </a:xfrm>
        </p:grpSpPr>
        <p:pic>
          <p:nvPicPr>
            <p:cNvPr id="8" name="object 8"/>
            <p:cNvPicPr/>
            <p:nvPr/>
          </p:nvPicPr>
          <p:blipFill>
            <a:blip r:embed="rId4" cstate="print"/>
            <a:stretch>
              <a:fillRect/>
            </a:stretch>
          </p:blipFill>
          <p:spPr>
            <a:xfrm>
              <a:off x="3935996" y="6794076"/>
              <a:ext cx="162467" cy="182917"/>
            </a:xfrm>
            <a:prstGeom prst="rect">
              <a:avLst/>
            </a:prstGeom>
          </p:spPr>
        </p:pic>
        <p:pic>
          <p:nvPicPr>
            <p:cNvPr id="9" name="object 9"/>
            <p:cNvPicPr/>
            <p:nvPr/>
          </p:nvPicPr>
          <p:blipFill>
            <a:blip r:embed="rId5" cstate="print"/>
            <a:stretch>
              <a:fillRect/>
            </a:stretch>
          </p:blipFill>
          <p:spPr>
            <a:xfrm>
              <a:off x="3684398" y="6853811"/>
              <a:ext cx="162467" cy="182919"/>
            </a:xfrm>
            <a:prstGeom prst="rect">
              <a:avLst/>
            </a:prstGeom>
          </p:spPr>
        </p:pic>
        <p:sp>
          <p:nvSpPr>
            <p:cNvPr id="10" name="object 10"/>
            <p:cNvSpPr/>
            <p:nvPr/>
          </p:nvSpPr>
          <p:spPr>
            <a:xfrm>
              <a:off x="3628123" y="7050405"/>
              <a:ext cx="318135" cy="487680"/>
            </a:xfrm>
            <a:custGeom>
              <a:avLst/>
              <a:gdLst/>
              <a:ahLst/>
              <a:cxnLst/>
              <a:rect l="l" t="t" r="r" b="b"/>
              <a:pathLst>
                <a:path w="318135" h="487679">
                  <a:moveTo>
                    <a:pt x="60883" y="122567"/>
                  </a:moveTo>
                  <a:lnTo>
                    <a:pt x="58369" y="116725"/>
                  </a:lnTo>
                  <a:lnTo>
                    <a:pt x="52832" y="114769"/>
                  </a:lnTo>
                  <a:lnTo>
                    <a:pt x="47307" y="116725"/>
                  </a:lnTo>
                  <a:lnTo>
                    <a:pt x="44792" y="122567"/>
                  </a:lnTo>
                  <a:lnTo>
                    <a:pt x="44792" y="479323"/>
                  </a:lnTo>
                  <a:lnTo>
                    <a:pt x="47307" y="485165"/>
                  </a:lnTo>
                  <a:lnTo>
                    <a:pt x="52832" y="487108"/>
                  </a:lnTo>
                  <a:lnTo>
                    <a:pt x="58369" y="485165"/>
                  </a:lnTo>
                  <a:lnTo>
                    <a:pt x="60883" y="479323"/>
                  </a:lnTo>
                  <a:lnTo>
                    <a:pt x="60883" y="122567"/>
                  </a:lnTo>
                  <a:close/>
                </a:path>
                <a:path w="318135" h="487679">
                  <a:moveTo>
                    <a:pt x="318109" y="3657"/>
                  </a:moveTo>
                  <a:lnTo>
                    <a:pt x="314452" y="0"/>
                  </a:lnTo>
                  <a:lnTo>
                    <a:pt x="140716" y="0"/>
                  </a:lnTo>
                  <a:lnTo>
                    <a:pt x="98183" y="5461"/>
                  </a:lnTo>
                  <a:lnTo>
                    <a:pt x="58966" y="22733"/>
                  </a:lnTo>
                  <a:lnTo>
                    <a:pt x="22263" y="58102"/>
                  </a:lnTo>
                  <a:lnTo>
                    <a:pt x="2514" y="105016"/>
                  </a:lnTo>
                  <a:lnTo>
                    <a:pt x="0" y="138493"/>
                  </a:lnTo>
                  <a:lnTo>
                    <a:pt x="533" y="172173"/>
                  </a:lnTo>
                  <a:lnTo>
                    <a:pt x="533" y="280035"/>
                  </a:lnTo>
                  <a:lnTo>
                    <a:pt x="4191" y="283692"/>
                  </a:lnTo>
                  <a:lnTo>
                    <a:pt x="27203" y="283692"/>
                  </a:lnTo>
                  <a:lnTo>
                    <a:pt x="33045" y="281178"/>
                  </a:lnTo>
                  <a:lnTo>
                    <a:pt x="34988" y="275640"/>
                  </a:lnTo>
                  <a:lnTo>
                    <a:pt x="33045" y="270103"/>
                  </a:lnTo>
                  <a:lnTo>
                    <a:pt x="27203" y="267589"/>
                  </a:lnTo>
                  <a:lnTo>
                    <a:pt x="16624" y="267589"/>
                  </a:lnTo>
                  <a:lnTo>
                    <a:pt x="16624" y="172173"/>
                  </a:lnTo>
                  <a:lnTo>
                    <a:pt x="16052" y="138493"/>
                  </a:lnTo>
                  <a:lnTo>
                    <a:pt x="16611" y="121577"/>
                  </a:lnTo>
                  <a:lnTo>
                    <a:pt x="18834" y="105156"/>
                  </a:lnTo>
                  <a:lnTo>
                    <a:pt x="18884" y="105016"/>
                  </a:lnTo>
                  <a:lnTo>
                    <a:pt x="27635" y="80213"/>
                  </a:lnTo>
                  <a:lnTo>
                    <a:pt x="61468" y="40779"/>
                  </a:lnTo>
                  <a:lnTo>
                    <a:pt x="99250" y="21628"/>
                  </a:lnTo>
                  <a:lnTo>
                    <a:pt x="146748" y="16103"/>
                  </a:lnTo>
                  <a:lnTo>
                    <a:pt x="302018" y="16103"/>
                  </a:lnTo>
                  <a:lnTo>
                    <a:pt x="302018" y="63817"/>
                  </a:lnTo>
                  <a:lnTo>
                    <a:pt x="206311" y="63817"/>
                  </a:lnTo>
                  <a:lnTo>
                    <a:pt x="202641" y="67475"/>
                  </a:lnTo>
                  <a:lnTo>
                    <a:pt x="202641" y="479323"/>
                  </a:lnTo>
                  <a:lnTo>
                    <a:pt x="205155" y="485165"/>
                  </a:lnTo>
                  <a:lnTo>
                    <a:pt x="210693" y="487108"/>
                  </a:lnTo>
                  <a:lnTo>
                    <a:pt x="216217" y="485165"/>
                  </a:lnTo>
                  <a:lnTo>
                    <a:pt x="218732" y="479323"/>
                  </a:lnTo>
                  <a:lnTo>
                    <a:pt x="218732" y="79921"/>
                  </a:lnTo>
                  <a:lnTo>
                    <a:pt x="302018" y="79921"/>
                  </a:lnTo>
                  <a:lnTo>
                    <a:pt x="302018" y="479323"/>
                  </a:lnTo>
                  <a:lnTo>
                    <a:pt x="304533" y="485165"/>
                  </a:lnTo>
                  <a:lnTo>
                    <a:pt x="310070" y="487108"/>
                  </a:lnTo>
                  <a:lnTo>
                    <a:pt x="315595" y="485165"/>
                  </a:lnTo>
                  <a:lnTo>
                    <a:pt x="318109" y="479323"/>
                  </a:lnTo>
                  <a:lnTo>
                    <a:pt x="318109" y="16103"/>
                  </a:lnTo>
                  <a:lnTo>
                    <a:pt x="318109" y="8051"/>
                  </a:lnTo>
                  <a:lnTo>
                    <a:pt x="318109" y="3657"/>
                  </a:lnTo>
                  <a:close/>
                </a:path>
              </a:pathLst>
            </a:custGeom>
            <a:solidFill>
              <a:srgbClr val="1BAEBC"/>
            </a:solidFill>
          </p:spPr>
          <p:txBody>
            <a:bodyPr wrap="square" lIns="0" tIns="0" rIns="0" bIns="0" rtlCol="0"/>
            <a:lstStyle/>
            <a:p>
              <a:endParaRPr sz="1632"/>
            </a:p>
          </p:txBody>
        </p:sp>
        <p:pic>
          <p:nvPicPr>
            <p:cNvPr id="11" name="object 11"/>
            <p:cNvPicPr/>
            <p:nvPr/>
          </p:nvPicPr>
          <p:blipFill>
            <a:blip r:embed="rId6" cstate="print"/>
            <a:stretch>
              <a:fillRect/>
            </a:stretch>
          </p:blipFill>
          <p:spPr>
            <a:xfrm>
              <a:off x="4190393" y="6854616"/>
              <a:ext cx="162467" cy="182919"/>
            </a:xfrm>
            <a:prstGeom prst="rect">
              <a:avLst/>
            </a:prstGeom>
          </p:spPr>
        </p:pic>
        <p:sp>
          <p:nvSpPr>
            <p:cNvPr id="12" name="object 12"/>
            <p:cNvSpPr/>
            <p:nvPr/>
          </p:nvSpPr>
          <p:spPr>
            <a:xfrm>
              <a:off x="3755796" y="6993928"/>
              <a:ext cx="653415" cy="544195"/>
            </a:xfrm>
            <a:custGeom>
              <a:avLst/>
              <a:gdLst/>
              <a:ahLst/>
              <a:cxnLst/>
              <a:rect l="l" t="t" r="r" b="b"/>
              <a:pathLst>
                <a:path w="653414" h="544195">
                  <a:moveTo>
                    <a:pt x="16078" y="344385"/>
                  </a:moveTo>
                  <a:lnTo>
                    <a:pt x="13576" y="338543"/>
                  </a:lnTo>
                  <a:lnTo>
                    <a:pt x="8039" y="336600"/>
                  </a:lnTo>
                  <a:lnTo>
                    <a:pt x="2514" y="338543"/>
                  </a:lnTo>
                  <a:lnTo>
                    <a:pt x="0" y="344385"/>
                  </a:lnTo>
                  <a:lnTo>
                    <a:pt x="0" y="535800"/>
                  </a:lnTo>
                  <a:lnTo>
                    <a:pt x="2514" y="541642"/>
                  </a:lnTo>
                  <a:lnTo>
                    <a:pt x="8039" y="543585"/>
                  </a:lnTo>
                  <a:lnTo>
                    <a:pt x="13576" y="541642"/>
                  </a:lnTo>
                  <a:lnTo>
                    <a:pt x="16078" y="535800"/>
                  </a:lnTo>
                  <a:lnTo>
                    <a:pt x="16078" y="344385"/>
                  </a:lnTo>
                  <a:close/>
                </a:path>
                <a:path w="653414" h="544195">
                  <a:moveTo>
                    <a:pt x="269367" y="300164"/>
                  </a:moveTo>
                  <a:lnTo>
                    <a:pt x="266852" y="294322"/>
                  </a:lnTo>
                  <a:lnTo>
                    <a:pt x="261315" y="292366"/>
                  </a:lnTo>
                  <a:lnTo>
                    <a:pt x="255790" y="294322"/>
                  </a:lnTo>
                  <a:lnTo>
                    <a:pt x="253276" y="300164"/>
                  </a:lnTo>
                  <a:lnTo>
                    <a:pt x="253276" y="535800"/>
                  </a:lnTo>
                  <a:lnTo>
                    <a:pt x="255790" y="541642"/>
                  </a:lnTo>
                  <a:lnTo>
                    <a:pt x="261315" y="543585"/>
                  </a:lnTo>
                  <a:lnTo>
                    <a:pt x="266852" y="541642"/>
                  </a:lnTo>
                  <a:lnTo>
                    <a:pt x="269367" y="535800"/>
                  </a:lnTo>
                  <a:lnTo>
                    <a:pt x="269367" y="300164"/>
                  </a:lnTo>
                  <a:close/>
                </a:path>
                <a:path w="653414" h="544195">
                  <a:moveTo>
                    <a:pt x="469341" y="8051"/>
                  </a:moveTo>
                  <a:lnTo>
                    <a:pt x="467385" y="2514"/>
                  </a:lnTo>
                  <a:lnTo>
                    <a:pt x="461556" y="0"/>
                  </a:lnTo>
                  <a:lnTo>
                    <a:pt x="64465" y="0"/>
                  </a:lnTo>
                  <a:lnTo>
                    <a:pt x="58635" y="2514"/>
                  </a:lnTo>
                  <a:lnTo>
                    <a:pt x="56692" y="8051"/>
                  </a:lnTo>
                  <a:lnTo>
                    <a:pt x="58635" y="13589"/>
                  </a:lnTo>
                  <a:lnTo>
                    <a:pt x="64465" y="16103"/>
                  </a:lnTo>
                  <a:lnTo>
                    <a:pt x="461556" y="16103"/>
                  </a:lnTo>
                  <a:lnTo>
                    <a:pt x="467385" y="13589"/>
                  </a:lnTo>
                  <a:lnTo>
                    <a:pt x="469341" y="8051"/>
                  </a:lnTo>
                  <a:close/>
                </a:path>
                <a:path w="653414" h="544195">
                  <a:moveTo>
                    <a:pt x="531139" y="344385"/>
                  </a:moveTo>
                  <a:lnTo>
                    <a:pt x="528624" y="338543"/>
                  </a:lnTo>
                  <a:lnTo>
                    <a:pt x="523100" y="336600"/>
                  </a:lnTo>
                  <a:lnTo>
                    <a:pt x="517563" y="338543"/>
                  </a:lnTo>
                  <a:lnTo>
                    <a:pt x="515048" y="344385"/>
                  </a:lnTo>
                  <a:lnTo>
                    <a:pt x="515048" y="535800"/>
                  </a:lnTo>
                  <a:lnTo>
                    <a:pt x="517563" y="541642"/>
                  </a:lnTo>
                  <a:lnTo>
                    <a:pt x="523100" y="543585"/>
                  </a:lnTo>
                  <a:lnTo>
                    <a:pt x="528624" y="541642"/>
                  </a:lnTo>
                  <a:lnTo>
                    <a:pt x="531139" y="535800"/>
                  </a:lnTo>
                  <a:lnTo>
                    <a:pt x="531139" y="344385"/>
                  </a:lnTo>
                  <a:close/>
                </a:path>
                <a:path w="653414" h="544195">
                  <a:moveTo>
                    <a:pt x="608533" y="179044"/>
                  </a:moveTo>
                  <a:lnTo>
                    <a:pt x="606018" y="173202"/>
                  </a:lnTo>
                  <a:lnTo>
                    <a:pt x="600494" y="171246"/>
                  </a:lnTo>
                  <a:lnTo>
                    <a:pt x="594956" y="173202"/>
                  </a:lnTo>
                  <a:lnTo>
                    <a:pt x="592442" y="179044"/>
                  </a:lnTo>
                  <a:lnTo>
                    <a:pt x="592442" y="535800"/>
                  </a:lnTo>
                  <a:lnTo>
                    <a:pt x="594956" y="541642"/>
                  </a:lnTo>
                  <a:lnTo>
                    <a:pt x="600494" y="543585"/>
                  </a:lnTo>
                  <a:lnTo>
                    <a:pt x="606018" y="541642"/>
                  </a:lnTo>
                  <a:lnTo>
                    <a:pt x="608533" y="535800"/>
                  </a:lnTo>
                  <a:lnTo>
                    <a:pt x="608533" y="179044"/>
                  </a:lnTo>
                  <a:close/>
                </a:path>
                <a:path w="653414" h="544195">
                  <a:moveTo>
                    <a:pt x="653186" y="194894"/>
                  </a:moveTo>
                  <a:lnTo>
                    <a:pt x="643369" y="136372"/>
                  </a:lnTo>
                  <a:lnTo>
                    <a:pt x="613194" y="94081"/>
                  </a:lnTo>
                  <a:lnTo>
                    <a:pt x="562279" y="64528"/>
                  </a:lnTo>
                  <a:lnTo>
                    <a:pt x="559790" y="63411"/>
                  </a:lnTo>
                  <a:lnTo>
                    <a:pt x="524967" y="57238"/>
                  </a:lnTo>
                  <a:lnTo>
                    <a:pt x="489127" y="56083"/>
                  </a:lnTo>
                  <a:lnTo>
                    <a:pt x="453326" y="56476"/>
                  </a:lnTo>
                  <a:lnTo>
                    <a:pt x="338874" y="56476"/>
                  </a:lnTo>
                  <a:lnTo>
                    <a:pt x="335216" y="60134"/>
                  </a:lnTo>
                  <a:lnTo>
                    <a:pt x="335216" y="535800"/>
                  </a:lnTo>
                  <a:lnTo>
                    <a:pt x="337731" y="541642"/>
                  </a:lnTo>
                  <a:lnTo>
                    <a:pt x="343268" y="543585"/>
                  </a:lnTo>
                  <a:lnTo>
                    <a:pt x="348792" y="541642"/>
                  </a:lnTo>
                  <a:lnTo>
                    <a:pt x="351307" y="535800"/>
                  </a:lnTo>
                  <a:lnTo>
                    <a:pt x="351307" y="136398"/>
                  </a:lnTo>
                  <a:lnTo>
                    <a:pt x="434594" y="136398"/>
                  </a:lnTo>
                  <a:lnTo>
                    <a:pt x="434594" y="535800"/>
                  </a:lnTo>
                  <a:lnTo>
                    <a:pt x="437108" y="541642"/>
                  </a:lnTo>
                  <a:lnTo>
                    <a:pt x="442633" y="543585"/>
                  </a:lnTo>
                  <a:lnTo>
                    <a:pt x="448170" y="541642"/>
                  </a:lnTo>
                  <a:lnTo>
                    <a:pt x="450684" y="535800"/>
                  </a:lnTo>
                  <a:lnTo>
                    <a:pt x="450684" y="136398"/>
                  </a:lnTo>
                  <a:lnTo>
                    <a:pt x="450684" y="128346"/>
                  </a:lnTo>
                  <a:lnTo>
                    <a:pt x="450684" y="123952"/>
                  </a:lnTo>
                  <a:lnTo>
                    <a:pt x="447027" y="120294"/>
                  </a:lnTo>
                  <a:lnTo>
                    <a:pt x="351307" y="120294"/>
                  </a:lnTo>
                  <a:lnTo>
                    <a:pt x="351307" y="72580"/>
                  </a:lnTo>
                  <a:lnTo>
                    <a:pt x="512610" y="72580"/>
                  </a:lnTo>
                  <a:lnTo>
                    <a:pt x="534238" y="74091"/>
                  </a:lnTo>
                  <a:lnTo>
                    <a:pt x="574738" y="86652"/>
                  </a:lnTo>
                  <a:lnTo>
                    <a:pt x="610920" y="114490"/>
                  </a:lnTo>
                  <a:lnTo>
                    <a:pt x="633171" y="156768"/>
                  </a:lnTo>
                  <a:lnTo>
                    <a:pt x="636917" y="194894"/>
                  </a:lnTo>
                  <a:lnTo>
                    <a:pt x="636879" y="211886"/>
                  </a:lnTo>
                  <a:lnTo>
                    <a:pt x="636778" y="228650"/>
                  </a:lnTo>
                  <a:lnTo>
                    <a:pt x="636701" y="324065"/>
                  </a:lnTo>
                  <a:lnTo>
                    <a:pt x="626135" y="324065"/>
                  </a:lnTo>
                  <a:lnTo>
                    <a:pt x="620293" y="326580"/>
                  </a:lnTo>
                  <a:lnTo>
                    <a:pt x="618350" y="332117"/>
                  </a:lnTo>
                  <a:lnTo>
                    <a:pt x="620293" y="337654"/>
                  </a:lnTo>
                  <a:lnTo>
                    <a:pt x="626135" y="340169"/>
                  </a:lnTo>
                  <a:lnTo>
                    <a:pt x="649135" y="340169"/>
                  </a:lnTo>
                  <a:lnTo>
                    <a:pt x="652792" y="336511"/>
                  </a:lnTo>
                  <a:lnTo>
                    <a:pt x="652792" y="332117"/>
                  </a:lnTo>
                  <a:lnTo>
                    <a:pt x="652792" y="324065"/>
                  </a:lnTo>
                  <a:lnTo>
                    <a:pt x="652856" y="223443"/>
                  </a:lnTo>
                  <a:lnTo>
                    <a:pt x="653186" y="194894"/>
                  </a:lnTo>
                  <a:close/>
                </a:path>
              </a:pathLst>
            </a:custGeom>
            <a:solidFill>
              <a:srgbClr val="1BAEBC"/>
            </a:solidFill>
          </p:spPr>
          <p:txBody>
            <a:bodyPr wrap="square" lIns="0" tIns="0" rIns="0" bIns="0" rtlCol="0"/>
            <a:lstStyle/>
            <a:p>
              <a:endParaRPr sz="1632"/>
            </a:p>
          </p:txBody>
        </p:sp>
      </p:grpSp>
      <p:sp>
        <p:nvSpPr>
          <p:cNvPr id="13" name="object 13"/>
          <p:cNvSpPr txBox="1">
            <a:spLocks noGrp="1"/>
          </p:cNvSpPr>
          <p:nvPr>
            <p:ph type="title"/>
          </p:nvPr>
        </p:nvSpPr>
        <p:spPr>
          <a:xfrm>
            <a:off x="249663" y="65561"/>
            <a:ext cx="1802888" cy="295352"/>
          </a:xfrm>
          <a:prstGeom prst="rect">
            <a:avLst/>
          </a:prstGeom>
        </p:spPr>
        <p:txBody>
          <a:bodyPr spcFirstLastPara="1" vert="horz" wrap="square" lIns="0" tIns="10365" rIns="0" bIns="0" rtlCol="0" anchor="t" anchorCtr="0">
            <a:spAutoFit/>
          </a:bodyPr>
          <a:lstStyle/>
          <a:p>
            <a:pPr marL="11516">
              <a:lnSpc>
                <a:spcPct val="100000"/>
              </a:lnSpc>
              <a:spcBef>
                <a:spcPts val="82"/>
              </a:spcBef>
            </a:pPr>
            <a:r>
              <a:rPr sz="1768" b="1" spc="50"/>
              <a:t>WHO</a:t>
            </a:r>
            <a:r>
              <a:rPr sz="1768" b="1" spc="-18"/>
              <a:t> </a:t>
            </a:r>
            <a:r>
              <a:rPr sz="1768" b="1" spc="-230"/>
              <a:t>IS</a:t>
            </a:r>
            <a:r>
              <a:rPr sz="1768" b="1" spc="-14"/>
              <a:t> </a:t>
            </a:r>
            <a:r>
              <a:rPr sz="1768" b="1" spc="-41"/>
              <a:t>X-</a:t>
            </a:r>
            <a:r>
              <a:rPr sz="1768" b="1" spc="-73"/>
              <a:t>ELIO?</a:t>
            </a:r>
            <a:endParaRPr sz="1768"/>
          </a:p>
        </p:txBody>
      </p:sp>
      <p:sp>
        <p:nvSpPr>
          <p:cNvPr id="14" name="object 14"/>
          <p:cNvSpPr txBox="1"/>
          <p:nvPr/>
        </p:nvSpPr>
        <p:spPr>
          <a:xfrm>
            <a:off x="249663" y="706549"/>
            <a:ext cx="2386768" cy="1723889"/>
          </a:xfrm>
          <a:prstGeom prst="rect">
            <a:avLst/>
          </a:prstGeom>
        </p:spPr>
        <p:txBody>
          <a:bodyPr vert="horz" wrap="square" lIns="0" tIns="10941" rIns="0" bIns="0" rtlCol="0">
            <a:spAutoFit/>
          </a:bodyPr>
          <a:lstStyle/>
          <a:p>
            <a:pPr marL="11516" marR="4607">
              <a:lnSpc>
                <a:spcPct val="119500"/>
              </a:lnSpc>
              <a:spcBef>
                <a:spcPts val="86"/>
              </a:spcBef>
            </a:pPr>
            <a:r>
              <a:rPr sz="1043" spc="73" dirty="0">
                <a:solidFill>
                  <a:srgbClr val="FFFFFF"/>
                </a:solidFill>
                <a:latin typeface="Tahoma"/>
                <a:cs typeface="Tahoma"/>
              </a:rPr>
              <a:t>X-</a:t>
            </a:r>
            <a:r>
              <a:rPr sz="1043" dirty="0">
                <a:solidFill>
                  <a:srgbClr val="FFFFFF"/>
                </a:solidFill>
                <a:latin typeface="Tahoma"/>
                <a:cs typeface="Tahoma"/>
              </a:rPr>
              <a:t>ELIO</a:t>
            </a:r>
            <a:r>
              <a:rPr sz="1043" spc="118" dirty="0">
                <a:solidFill>
                  <a:srgbClr val="FFFFFF"/>
                </a:solidFill>
                <a:latin typeface="Tahoma"/>
                <a:cs typeface="Tahoma"/>
              </a:rPr>
              <a:t> </a:t>
            </a:r>
            <a:r>
              <a:rPr sz="1043" dirty="0">
                <a:solidFill>
                  <a:srgbClr val="FFFFFF"/>
                </a:solidFill>
                <a:latin typeface="Tahoma"/>
                <a:cs typeface="Tahoma"/>
              </a:rPr>
              <a:t>is</a:t>
            </a:r>
            <a:r>
              <a:rPr sz="1043" spc="118" dirty="0">
                <a:solidFill>
                  <a:srgbClr val="FFFFFF"/>
                </a:solidFill>
                <a:latin typeface="Tahoma"/>
                <a:cs typeface="Tahoma"/>
              </a:rPr>
              <a:t> </a:t>
            </a:r>
            <a:r>
              <a:rPr sz="1043" dirty="0">
                <a:solidFill>
                  <a:srgbClr val="FFFFFF"/>
                </a:solidFill>
                <a:latin typeface="Tahoma"/>
                <a:cs typeface="Tahoma"/>
              </a:rPr>
              <a:t>a</a:t>
            </a:r>
            <a:r>
              <a:rPr sz="1043" spc="118" dirty="0">
                <a:solidFill>
                  <a:srgbClr val="FFFFFF"/>
                </a:solidFill>
                <a:latin typeface="Tahoma"/>
                <a:cs typeface="Tahoma"/>
              </a:rPr>
              <a:t> </a:t>
            </a:r>
            <a:r>
              <a:rPr sz="1043" dirty="0">
                <a:solidFill>
                  <a:srgbClr val="FFFFFF"/>
                </a:solidFill>
                <a:latin typeface="Tahoma"/>
                <a:cs typeface="Tahoma"/>
              </a:rPr>
              <a:t>company</a:t>
            </a:r>
            <a:r>
              <a:rPr sz="1043" spc="118" dirty="0">
                <a:solidFill>
                  <a:srgbClr val="FFFFFF"/>
                </a:solidFill>
                <a:latin typeface="Tahoma"/>
                <a:cs typeface="Tahoma"/>
              </a:rPr>
              <a:t> </a:t>
            </a:r>
            <a:r>
              <a:rPr sz="1043" dirty="0">
                <a:solidFill>
                  <a:srgbClr val="FFFFFF"/>
                </a:solidFill>
                <a:latin typeface="Tahoma"/>
                <a:cs typeface="Tahoma"/>
              </a:rPr>
              <a:t>specialized</a:t>
            </a:r>
            <a:r>
              <a:rPr sz="1043" spc="118" dirty="0">
                <a:solidFill>
                  <a:srgbClr val="FFFFFF"/>
                </a:solidFill>
                <a:latin typeface="Tahoma"/>
                <a:cs typeface="Tahoma"/>
              </a:rPr>
              <a:t> </a:t>
            </a:r>
            <a:r>
              <a:rPr sz="1043" spc="-23" dirty="0">
                <a:solidFill>
                  <a:srgbClr val="FFFFFF"/>
                </a:solidFill>
                <a:latin typeface="Tahoma"/>
                <a:cs typeface="Tahoma"/>
              </a:rPr>
              <a:t>in </a:t>
            </a:r>
            <a:r>
              <a:rPr sz="1043" spc="9" dirty="0">
                <a:solidFill>
                  <a:srgbClr val="FFFFFF"/>
                </a:solidFill>
                <a:latin typeface="Tahoma"/>
                <a:cs typeface="Tahoma"/>
              </a:rPr>
              <a:t>sustainable</a:t>
            </a:r>
            <a:r>
              <a:rPr sz="1043" spc="159" dirty="0">
                <a:solidFill>
                  <a:srgbClr val="FFFFFF"/>
                </a:solidFill>
                <a:latin typeface="Tahoma"/>
                <a:cs typeface="Tahoma"/>
              </a:rPr>
              <a:t> </a:t>
            </a:r>
            <a:r>
              <a:rPr sz="1043" spc="9" dirty="0">
                <a:solidFill>
                  <a:srgbClr val="FFFFFF"/>
                </a:solidFill>
                <a:latin typeface="Tahoma"/>
                <a:cs typeface="Tahoma"/>
              </a:rPr>
              <a:t>energy</a:t>
            </a:r>
            <a:r>
              <a:rPr sz="1043" spc="159" dirty="0">
                <a:solidFill>
                  <a:srgbClr val="FFFFFF"/>
                </a:solidFill>
                <a:latin typeface="Tahoma"/>
                <a:cs typeface="Tahoma"/>
              </a:rPr>
              <a:t> </a:t>
            </a:r>
            <a:r>
              <a:rPr sz="1043" spc="9" dirty="0">
                <a:solidFill>
                  <a:srgbClr val="FFFFFF"/>
                </a:solidFill>
                <a:latin typeface="Tahoma"/>
                <a:cs typeface="Tahoma"/>
              </a:rPr>
              <a:t>development</a:t>
            </a:r>
            <a:r>
              <a:rPr sz="1043" spc="159" dirty="0">
                <a:solidFill>
                  <a:srgbClr val="FFFFFF"/>
                </a:solidFill>
                <a:latin typeface="Tahoma"/>
                <a:cs typeface="Tahoma"/>
              </a:rPr>
              <a:t> </a:t>
            </a:r>
            <a:r>
              <a:rPr sz="1043" spc="-18" dirty="0">
                <a:solidFill>
                  <a:srgbClr val="FFFFFF"/>
                </a:solidFill>
                <a:latin typeface="Tahoma"/>
                <a:cs typeface="Tahoma"/>
              </a:rPr>
              <a:t>with </a:t>
            </a:r>
            <a:r>
              <a:rPr sz="1043" dirty="0">
                <a:solidFill>
                  <a:srgbClr val="FFFFFF"/>
                </a:solidFill>
                <a:latin typeface="Tahoma"/>
                <a:cs typeface="Tahoma"/>
              </a:rPr>
              <a:t>global</a:t>
            </a:r>
            <a:r>
              <a:rPr sz="1043" spc="122" dirty="0">
                <a:solidFill>
                  <a:srgbClr val="FFFFFF"/>
                </a:solidFill>
                <a:latin typeface="Tahoma"/>
                <a:cs typeface="Tahoma"/>
              </a:rPr>
              <a:t> </a:t>
            </a:r>
            <a:r>
              <a:rPr sz="1043" dirty="0">
                <a:solidFill>
                  <a:srgbClr val="FFFFFF"/>
                </a:solidFill>
                <a:latin typeface="Tahoma"/>
                <a:cs typeface="Tahoma"/>
              </a:rPr>
              <a:t>presence.</a:t>
            </a:r>
            <a:r>
              <a:rPr sz="1043" spc="63" dirty="0">
                <a:solidFill>
                  <a:srgbClr val="FFFFFF"/>
                </a:solidFill>
                <a:latin typeface="Tahoma"/>
                <a:cs typeface="Tahoma"/>
              </a:rPr>
              <a:t> </a:t>
            </a:r>
            <a:r>
              <a:rPr sz="1043" spc="95" dirty="0">
                <a:solidFill>
                  <a:srgbClr val="FFFFFF"/>
                </a:solidFill>
                <a:latin typeface="Tahoma"/>
                <a:cs typeface="Tahoma"/>
              </a:rPr>
              <a:t>We</a:t>
            </a:r>
            <a:r>
              <a:rPr sz="1043" spc="59" dirty="0">
                <a:solidFill>
                  <a:srgbClr val="FFFFFF"/>
                </a:solidFill>
                <a:latin typeface="Tahoma"/>
                <a:cs typeface="Tahoma"/>
              </a:rPr>
              <a:t> </a:t>
            </a:r>
            <a:r>
              <a:rPr sz="1043" spc="-18" dirty="0">
                <a:solidFill>
                  <a:srgbClr val="FFFFFF"/>
                </a:solidFill>
                <a:latin typeface="Tahoma"/>
                <a:cs typeface="Tahoma"/>
              </a:rPr>
              <a:t>have </a:t>
            </a:r>
            <a:r>
              <a:rPr sz="1043" spc="59" dirty="0">
                <a:solidFill>
                  <a:srgbClr val="FFFFFF"/>
                </a:solidFill>
                <a:latin typeface="Tahoma"/>
                <a:cs typeface="Tahoma"/>
              </a:rPr>
              <a:t>16</a:t>
            </a:r>
            <a:r>
              <a:rPr sz="1043" spc="73" dirty="0">
                <a:solidFill>
                  <a:srgbClr val="FFFFFF"/>
                </a:solidFill>
                <a:latin typeface="Tahoma"/>
                <a:cs typeface="Tahoma"/>
              </a:rPr>
              <a:t> </a:t>
            </a:r>
            <a:r>
              <a:rPr sz="1043" spc="9" dirty="0">
                <a:solidFill>
                  <a:srgbClr val="FFFFFF"/>
                </a:solidFill>
                <a:latin typeface="Tahoma"/>
                <a:cs typeface="Tahoma"/>
              </a:rPr>
              <a:t>years</a:t>
            </a:r>
            <a:r>
              <a:rPr sz="1043" spc="73" dirty="0">
                <a:solidFill>
                  <a:srgbClr val="FFFFFF"/>
                </a:solidFill>
                <a:latin typeface="Tahoma"/>
                <a:cs typeface="Tahoma"/>
              </a:rPr>
              <a:t> </a:t>
            </a:r>
            <a:r>
              <a:rPr sz="1043" spc="45" dirty="0">
                <a:solidFill>
                  <a:srgbClr val="FFFFFF"/>
                </a:solidFill>
                <a:latin typeface="Tahoma"/>
                <a:cs typeface="Tahoma"/>
              </a:rPr>
              <a:t>of</a:t>
            </a:r>
            <a:r>
              <a:rPr sz="1043" spc="73" dirty="0">
                <a:solidFill>
                  <a:srgbClr val="FFFFFF"/>
                </a:solidFill>
                <a:latin typeface="Tahoma"/>
                <a:cs typeface="Tahoma"/>
              </a:rPr>
              <a:t> </a:t>
            </a:r>
            <a:r>
              <a:rPr sz="1043" spc="9" dirty="0">
                <a:solidFill>
                  <a:srgbClr val="FFFFFF"/>
                </a:solidFill>
                <a:latin typeface="Tahoma"/>
                <a:cs typeface="Tahoma"/>
              </a:rPr>
              <a:t>experience</a:t>
            </a:r>
            <a:r>
              <a:rPr sz="1043" spc="73" dirty="0">
                <a:solidFill>
                  <a:srgbClr val="FFFFFF"/>
                </a:solidFill>
                <a:latin typeface="Tahoma"/>
                <a:cs typeface="Tahoma"/>
              </a:rPr>
              <a:t> </a:t>
            </a:r>
            <a:r>
              <a:rPr sz="1043" spc="9" dirty="0">
                <a:solidFill>
                  <a:srgbClr val="FFFFFF"/>
                </a:solidFill>
                <a:latin typeface="Tahoma"/>
                <a:cs typeface="Tahoma"/>
              </a:rPr>
              <a:t>with</a:t>
            </a:r>
            <a:r>
              <a:rPr sz="1043" spc="73" dirty="0">
                <a:solidFill>
                  <a:srgbClr val="FFFFFF"/>
                </a:solidFill>
                <a:latin typeface="Tahoma"/>
                <a:cs typeface="Tahoma"/>
              </a:rPr>
              <a:t> </a:t>
            </a:r>
            <a:r>
              <a:rPr sz="1043" spc="-18" dirty="0">
                <a:solidFill>
                  <a:srgbClr val="FFFFFF"/>
                </a:solidFill>
                <a:latin typeface="Tahoma"/>
                <a:cs typeface="Tahoma"/>
              </a:rPr>
              <a:t>more</a:t>
            </a:r>
            <a:r>
              <a:rPr sz="1043" spc="453" dirty="0">
                <a:solidFill>
                  <a:srgbClr val="FFFFFF"/>
                </a:solidFill>
                <a:latin typeface="Tahoma"/>
                <a:cs typeface="Tahoma"/>
              </a:rPr>
              <a:t> </a:t>
            </a:r>
            <a:r>
              <a:rPr sz="1043" dirty="0">
                <a:solidFill>
                  <a:srgbClr val="FFFFFF"/>
                </a:solidFill>
                <a:latin typeface="Tahoma"/>
                <a:cs typeface="Tahoma"/>
              </a:rPr>
              <a:t>than</a:t>
            </a:r>
            <a:r>
              <a:rPr sz="1043" spc="27" dirty="0">
                <a:solidFill>
                  <a:srgbClr val="FFFFFF"/>
                </a:solidFill>
                <a:latin typeface="Tahoma"/>
                <a:cs typeface="Tahoma"/>
              </a:rPr>
              <a:t> </a:t>
            </a:r>
            <a:r>
              <a:rPr sz="1043" dirty="0">
                <a:solidFill>
                  <a:srgbClr val="FFFFFF"/>
                </a:solidFill>
                <a:latin typeface="Tahoma"/>
                <a:cs typeface="Tahoma"/>
              </a:rPr>
              <a:t>2.6</a:t>
            </a:r>
            <a:r>
              <a:rPr sz="1043" spc="32" dirty="0">
                <a:solidFill>
                  <a:srgbClr val="FFFFFF"/>
                </a:solidFill>
                <a:latin typeface="Tahoma"/>
                <a:cs typeface="Tahoma"/>
              </a:rPr>
              <a:t> </a:t>
            </a:r>
            <a:r>
              <a:rPr sz="1043" spc="127" dirty="0">
                <a:solidFill>
                  <a:srgbClr val="FFFFFF"/>
                </a:solidFill>
                <a:latin typeface="Tahoma"/>
                <a:cs typeface="Tahoma"/>
              </a:rPr>
              <a:t>GW</a:t>
            </a:r>
            <a:r>
              <a:rPr sz="1043" spc="32" dirty="0">
                <a:solidFill>
                  <a:srgbClr val="FFFFFF"/>
                </a:solidFill>
                <a:latin typeface="Tahoma"/>
                <a:cs typeface="Tahoma"/>
              </a:rPr>
              <a:t> </a:t>
            </a:r>
            <a:r>
              <a:rPr sz="1043" dirty="0">
                <a:solidFill>
                  <a:srgbClr val="FFFFFF"/>
                </a:solidFill>
                <a:latin typeface="Tahoma"/>
                <a:cs typeface="Tahoma"/>
              </a:rPr>
              <a:t>built.</a:t>
            </a:r>
            <a:r>
              <a:rPr sz="1043" spc="32" dirty="0">
                <a:solidFill>
                  <a:srgbClr val="FFFFFF"/>
                </a:solidFill>
                <a:latin typeface="Tahoma"/>
                <a:cs typeface="Tahoma"/>
              </a:rPr>
              <a:t> </a:t>
            </a:r>
            <a:r>
              <a:rPr sz="1043" spc="95" dirty="0">
                <a:solidFill>
                  <a:srgbClr val="FFFFFF"/>
                </a:solidFill>
                <a:latin typeface="Tahoma"/>
                <a:cs typeface="Tahoma"/>
              </a:rPr>
              <a:t>We</a:t>
            </a:r>
            <a:r>
              <a:rPr sz="1043" spc="32" dirty="0">
                <a:solidFill>
                  <a:srgbClr val="FFFFFF"/>
                </a:solidFill>
                <a:latin typeface="Tahoma"/>
                <a:cs typeface="Tahoma"/>
              </a:rPr>
              <a:t> </a:t>
            </a:r>
            <a:r>
              <a:rPr sz="1043" dirty="0">
                <a:solidFill>
                  <a:srgbClr val="FFFFFF"/>
                </a:solidFill>
                <a:latin typeface="Tahoma"/>
                <a:cs typeface="Tahoma"/>
              </a:rPr>
              <a:t>are</a:t>
            </a:r>
            <a:r>
              <a:rPr sz="1043" spc="32" dirty="0">
                <a:solidFill>
                  <a:srgbClr val="FFFFFF"/>
                </a:solidFill>
                <a:latin typeface="Tahoma"/>
                <a:cs typeface="Tahoma"/>
              </a:rPr>
              <a:t> </a:t>
            </a:r>
            <a:r>
              <a:rPr sz="1043" dirty="0">
                <a:solidFill>
                  <a:srgbClr val="FFFFFF"/>
                </a:solidFill>
                <a:latin typeface="Tahoma"/>
                <a:cs typeface="Tahoma"/>
              </a:rPr>
              <a:t>a</a:t>
            </a:r>
            <a:r>
              <a:rPr sz="1043" spc="32" dirty="0">
                <a:solidFill>
                  <a:srgbClr val="FFFFFF"/>
                </a:solidFill>
                <a:latin typeface="Tahoma"/>
                <a:cs typeface="Tahoma"/>
              </a:rPr>
              <a:t> </a:t>
            </a:r>
            <a:r>
              <a:rPr sz="1043" spc="-18" dirty="0">
                <a:solidFill>
                  <a:srgbClr val="FFFFFF"/>
                </a:solidFill>
                <a:latin typeface="Tahoma"/>
                <a:cs typeface="Tahoma"/>
              </a:rPr>
              <a:t>world </a:t>
            </a:r>
            <a:r>
              <a:rPr sz="1043" dirty="0">
                <a:solidFill>
                  <a:srgbClr val="FFFFFF"/>
                </a:solidFill>
                <a:latin typeface="Tahoma"/>
                <a:cs typeface="Tahoma"/>
              </a:rPr>
              <a:t>leader</a:t>
            </a:r>
            <a:r>
              <a:rPr sz="1043" spc="118" dirty="0">
                <a:solidFill>
                  <a:srgbClr val="FFFFFF"/>
                </a:solidFill>
                <a:latin typeface="Tahoma"/>
                <a:cs typeface="Tahoma"/>
              </a:rPr>
              <a:t> </a:t>
            </a:r>
            <a:r>
              <a:rPr sz="1043" dirty="0">
                <a:solidFill>
                  <a:srgbClr val="FFFFFF"/>
                </a:solidFill>
                <a:latin typeface="Tahoma"/>
                <a:cs typeface="Tahoma"/>
              </a:rPr>
              <a:t>in</a:t>
            </a:r>
            <a:r>
              <a:rPr sz="1043" spc="118" dirty="0">
                <a:solidFill>
                  <a:srgbClr val="FFFFFF"/>
                </a:solidFill>
                <a:latin typeface="Tahoma"/>
                <a:cs typeface="Tahoma"/>
              </a:rPr>
              <a:t> </a:t>
            </a:r>
            <a:r>
              <a:rPr sz="1043" dirty="0">
                <a:solidFill>
                  <a:srgbClr val="FFFFFF"/>
                </a:solidFill>
                <a:latin typeface="Tahoma"/>
                <a:cs typeface="Tahoma"/>
              </a:rPr>
              <a:t>renewable</a:t>
            </a:r>
            <a:r>
              <a:rPr sz="1043" spc="122" dirty="0">
                <a:solidFill>
                  <a:srgbClr val="FFFFFF"/>
                </a:solidFill>
                <a:latin typeface="Tahoma"/>
                <a:cs typeface="Tahoma"/>
              </a:rPr>
              <a:t> </a:t>
            </a:r>
            <a:r>
              <a:rPr sz="1043" dirty="0">
                <a:solidFill>
                  <a:srgbClr val="FFFFFF"/>
                </a:solidFill>
                <a:latin typeface="Tahoma"/>
                <a:cs typeface="Tahoma"/>
              </a:rPr>
              <a:t>and</a:t>
            </a:r>
            <a:r>
              <a:rPr sz="1043" spc="118" dirty="0">
                <a:solidFill>
                  <a:srgbClr val="FFFFFF"/>
                </a:solidFill>
                <a:latin typeface="Tahoma"/>
                <a:cs typeface="Tahoma"/>
              </a:rPr>
              <a:t> </a:t>
            </a:r>
            <a:r>
              <a:rPr sz="1043" spc="-9" dirty="0">
                <a:solidFill>
                  <a:srgbClr val="FFFFFF"/>
                </a:solidFill>
                <a:latin typeface="Tahoma"/>
                <a:cs typeface="Tahoma"/>
              </a:rPr>
              <a:t>sustainable </a:t>
            </a:r>
            <a:r>
              <a:rPr sz="1043" spc="9" dirty="0">
                <a:solidFill>
                  <a:srgbClr val="FFFFFF"/>
                </a:solidFill>
                <a:latin typeface="Tahoma"/>
                <a:cs typeface="Tahoma"/>
              </a:rPr>
              <a:t>energy,</a:t>
            </a:r>
            <a:r>
              <a:rPr sz="1043" spc="77" dirty="0">
                <a:solidFill>
                  <a:srgbClr val="FFFFFF"/>
                </a:solidFill>
                <a:latin typeface="Tahoma"/>
                <a:cs typeface="Tahoma"/>
              </a:rPr>
              <a:t> </a:t>
            </a:r>
            <a:r>
              <a:rPr sz="1043" spc="9" dirty="0">
                <a:solidFill>
                  <a:srgbClr val="FFFFFF"/>
                </a:solidFill>
                <a:latin typeface="Tahoma"/>
                <a:cs typeface="Tahoma"/>
              </a:rPr>
              <a:t>with</a:t>
            </a:r>
            <a:r>
              <a:rPr sz="1043" spc="77" dirty="0">
                <a:solidFill>
                  <a:srgbClr val="FFFFFF"/>
                </a:solidFill>
                <a:latin typeface="Tahoma"/>
                <a:cs typeface="Tahoma"/>
              </a:rPr>
              <a:t> </a:t>
            </a:r>
            <a:r>
              <a:rPr sz="1043" spc="9" dirty="0">
                <a:solidFill>
                  <a:srgbClr val="FFFFFF"/>
                </a:solidFill>
                <a:latin typeface="Tahoma"/>
                <a:cs typeface="Tahoma"/>
              </a:rPr>
              <a:t>a</a:t>
            </a:r>
            <a:r>
              <a:rPr sz="1043" spc="77" dirty="0">
                <a:solidFill>
                  <a:srgbClr val="FFFFFF"/>
                </a:solidFill>
                <a:latin typeface="Tahoma"/>
                <a:cs typeface="Tahoma"/>
              </a:rPr>
              <a:t> </a:t>
            </a:r>
            <a:r>
              <a:rPr sz="1043" spc="9" dirty="0">
                <a:solidFill>
                  <a:srgbClr val="FFFFFF"/>
                </a:solidFill>
                <a:latin typeface="Tahoma"/>
                <a:cs typeface="Tahoma"/>
              </a:rPr>
              <a:t>strong</a:t>
            </a:r>
            <a:r>
              <a:rPr sz="1043" spc="77" dirty="0">
                <a:solidFill>
                  <a:srgbClr val="FFFFFF"/>
                </a:solidFill>
                <a:latin typeface="Tahoma"/>
                <a:cs typeface="Tahoma"/>
              </a:rPr>
              <a:t> </a:t>
            </a:r>
            <a:r>
              <a:rPr sz="1043" spc="9" dirty="0">
                <a:solidFill>
                  <a:srgbClr val="FFFFFF"/>
                </a:solidFill>
                <a:latin typeface="Tahoma"/>
                <a:cs typeface="Tahoma"/>
              </a:rPr>
              <a:t>commitment</a:t>
            </a:r>
            <a:r>
              <a:rPr sz="1043" spc="77" dirty="0">
                <a:solidFill>
                  <a:srgbClr val="FFFFFF"/>
                </a:solidFill>
                <a:latin typeface="Tahoma"/>
                <a:cs typeface="Tahoma"/>
              </a:rPr>
              <a:t> </a:t>
            </a:r>
            <a:r>
              <a:rPr sz="1043" spc="-23" dirty="0">
                <a:solidFill>
                  <a:srgbClr val="FFFFFF"/>
                </a:solidFill>
                <a:latin typeface="Tahoma"/>
                <a:cs typeface="Tahoma"/>
              </a:rPr>
              <a:t>to </a:t>
            </a:r>
            <a:r>
              <a:rPr sz="1043" spc="9" dirty="0">
                <a:solidFill>
                  <a:srgbClr val="FFFFFF"/>
                </a:solidFill>
                <a:latin typeface="Tahoma"/>
                <a:cs typeface="Tahoma"/>
              </a:rPr>
              <a:t>the</a:t>
            </a:r>
            <a:r>
              <a:rPr sz="1043" spc="103" dirty="0">
                <a:solidFill>
                  <a:srgbClr val="FFFFFF"/>
                </a:solidFill>
                <a:latin typeface="Tahoma"/>
                <a:cs typeface="Tahoma"/>
              </a:rPr>
              <a:t> </a:t>
            </a:r>
            <a:r>
              <a:rPr sz="1043" spc="9" dirty="0">
                <a:solidFill>
                  <a:srgbClr val="FFFFFF"/>
                </a:solidFill>
                <a:latin typeface="Tahoma"/>
                <a:cs typeface="Tahoma"/>
              </a:rPr>
              <a:t>reduction</a:t>
            </a:r>
            <a:r>
              <a:rPr sz="1043" spc="103" dirty="0">
                <a:solidFill>
                  <a:srgbClr val="FFFFFF"/>
                </a:solidFill>
                <a:latin typeface="Tahoma"/>
                <a:cs typeface="Tahoma"/>
              </a:rPr>
              <a:t> </a:t>
            </a:r>
            <a:r>
              <a:rPr sz="1043" spc="45" dirty="0">
                <a:solidFill>
                  <a:srgbClr val="FFFFFF"/>
                </a:solidFill>
                <a:latin typeface="Tahoma"/>
                <a:cs typeface="Tahoma"/>
              </a:rPr>
              <a:t>of</a:t>
            </a:r>
            <a:r>
              <a:rPr sz="1043" spc="103" dirty="0">
                <a:solidFill>
                  <a:srgbClr val="FFFFFF"/>
                </a:solidFill>
                <a:latin typeface="Tahoma"/>
                <a:cs typeface="Tahoma"/>
              </a:rPr>
              <a:t> </a:t>
            </a:r>
            <a:r>
              <a:rPr sz="1043" spc="9" dirty="0">
                <a:solidFill>
                  <a:srgbClr val="FFFFFF"/>
                </a:solidFill>
                <a:latin typeface="Tahoma"/>
                <a:cs typeface="Tahoma"/>
              </a:rPr>
              <a:t>greenhouse</a:t>
            </a:r>
            <a:r>
              <a:rPr sz="1043" spc="103" dirty="0">
                <a:solidFill>
                  <a:srgbClr val="FFFFFF"/>
                </a:solidFill>
                <a:latin typeface="Tahoma"/>
                <a:cs typeface="Tahoma"/>
              </a:rPr>
              <a:t> </a:t>
            </a:r>
            <a:r>
              <a:rPr sz="1043" spc="-18" dirty="0">
                <a:solidFill>
                  <a:srgbClr val="FFFFFF"/>
                </a:solidFill>
                <a:latin typeface="Tahoma"/>
                <a:cs typeface="Tahoma"/>
              </a:rPr>
              <a:t>gases</a:t>
            </a:r>
            <a:r>
              <a:rPr sz="1043" spc="453" dirty="0">
                <a:solidFill>
                  <a:srgbClr val="FFFFFF"/>
                </a:solidFill>
                <a:latin typeface="Tahoma"/>
                <a:cs typeface="Tahoma"/>
              </a:rPr>
              <a:t> </a:t>
            </a:r>
            <a:r>
              <a:rPr sz="1043" dirty="0">
                <a:solidFill>
                  <a:srgbClr val="FFFFFF"/>
                </a:solidFill>
                <a:latin typeface="Tahoma"/>
                <a:cs typeface="Tahoma"/>
              </a:rPr>
              <a:t>and</a:t>
            </a:r>
            <a:r>
              <a:rPr sz="1043" spc="100" dirty="0">
                <a:solidFill>
                  <a:srgbClr val="FFFFFF"/>
                </a:solidFill>
                <a:latin typeface="Tahoma"/>
                <a:cs typeface="Tahoma"/>
              </a:rPr>
              <a:t> </a:t>
            </a:r>
            <a:r>
              <a:rPr sz="1043" dirty="0">
                <a:solidFill>
                  <a:srgbClr val="FFFFFF"/>
                </a:solidFill>
                <a:latin typeface="Tahoma"/>
                <a:cs typeface="Tahoma"/>
              </a:rPr>
              <a:t>the</a:t>
            </a:r>
            <a:r>
              <a:rPr sz="1043" spc="100" dirty="0">
                <a:solidFill>
                  <a:srgbClr val="FFFFFF"/>
                </a:solidFill>
                <a:latin typeface="Tahoma"/>
                <a:cs typeface="Tahoma"/>
              </a:rPr>
              <a:t> </a:t>
            </a:r>
            <a:r>
              <a:rPr sz="1043" dirty="0">
                <a:solidFill>
                  <a:srgbClr val="FFFFFF"/>
                </a:solidFill>
                <a:latin typeface="Tahoma"/>
                <a:cs typeface="Tahoma"/>
              </a:rPr>
              <a:t>fight</a:t>
            </a:r>
            <a:r>
              <a:rPr sz="1043" spc="103" dirty="0">
                <a:solidFill>
                  <a:srgbClr val="FFFFFF"/>
                </a:solidFill>
                <a:latin typeface="Tahoma"/>
                <a:cs typeface="Tahoma"/>
              </a:rPr>
              <a:t> </a:t>
            </a:r>
            <a:r>
              <a:rPr sz="1043" dirty="0">
                <a:solidFill>
                  <a:srgbClr val="FFFFFF"/>
                </a:solidFill>
                <a:latin typeface="Tahoma"/>
                <a:cs typeface="Tahoma"/>
              </a:rPr>
              <a:t>against</a:t>
            </a:r>
            <a:r>
              <a:rPr sz="1043" spc="100" dirty="0">
                <a:solidFill>
                  <a:srgbClr val="FFFFFF"/>
                </a:solidFill>
                <a:latin typeface="Tahoma"/>
                <a:cs typeface="Tahoma"/>
              </a:rPr>
              <a:t> </a:t>
            </a:r>
            <a:r>
              <a:rPr sz="1043" dirty="0">
                <a:solidFill>
                  <a:srgbClr val="FFFFFF"/>
                </a:solidFill>
                <a:latin typeface="Tahoma"/>
                <a:cs typeface="Tahoma"/>
              </a:rPr>
              <a:t>climate</a:t>
            </a:r>
            <a:r>
              <a:rPr sz="1043" spc="103" dirty="0">
                <a:solidFill>
                  <a:srgbClr val="FFFFFF"/>
                </a:solidFill>
                <a:latin typeface="Tahoma"/>
                <a:cs typeface="Tahoma"/>
              </a:rPr>
              <a:t> </a:t>
            </a:r>
            <a:r>
              <a:rPr sz="1043" spc="-9" dirty="0">
                <a:solidFill>
                  <a:srgbClr val="FFFFFF"/>
                </a:solidFill>
                <a:latin typeface="Tahoma"/>
                <a:cs typeface="Tahoma"/>
              </a:rPr>
              <a:t>change.</a:t>
            </a:r>
            <a:endParaRPr sz="1043" dirty="0">
              <a:latin typeface="Tahoma"/>
              <a:cs typeface="Tahoma"/>
            </a:endParaRPr>
          </a:p>
        </p:txBody>
      </p:sp>
      <p:sp>
        <p:nvSpPr>
          <p:cNvPr id="15" name="object 15"/>
          <p:cNvSpPr/>
          <p:nvPr/>
        </p:nvSpPr>
        <p:spPr>
          <a:xfrm>
            <a:off x="4064883" y="482424"/>
            <a:ext cx="639159" cy="25912"/>
          </a:xfrm>
          <a:custGeom>
            <a:avLst/>
            <a:gdLst/>
            <a:ahLst/>
            <a:cxnLst/>
            <a:rect l="l" t="t" r="r" b="b"/>
            <a:pathLst>
              <a:path w="704850" h="28575">
                <a:moveTo>
                  <a:pt x="704640" y="28566"/>
                </a:moveTo>
                <a:lnTo>
                  <a:pt x="0" y="28566"/>
                </a:lnTo>
                <a:lnTo>
                  <a:pt x="0" y="0"/>
                </a:lnTo>
                <a:lnTo>
                  <a:pt x="704640" y="0"/>
                </a:lnTo>
                <a:lnTo>
                  <a:pt x="704640" y="28566"/>
                </a:lnTo>
                <a:close/>
              </a:path>
            </a:pathLst>
          </a:custGeom>
          <a:solidFill>
            <a:srgbClr val="1BAEBC"/>
          </a:solidFill>
        </p:spPr>
        <p:txBody>
          <a:bodyPr wrap="square" lIns="0" tIns="0" rIns="0" bIns="0" rtlCol="0"/>
          <a:lstStyle/>
          <a:p>
            <a:endParaRPr sz="1632"/>
          </a:p>
        </p:txBody>
      </p:sp>
      <p:grpSp>
        <p:nvGrpSpPr>
          <p:cNvPr id="16" name="object 16"/>
          <p:cNvGrpSpPr/>
          <p:nvPr/>
        </p:nvGrpSpPr>
        <p:grpSpPr>
          <a:xfrm>
            <a:off x="6067620" y="541970"/>
            <a:ext cx="773956" cy="763810"/>
            <a:chOff x="5344469" y="756119"/>
            <a:chExt cx="657225" cy="666115"/>
          </a:xfrm>
        </p:grpSpPr>
        <p:sp>
          <p:nvSpPr>
            <p:cNvPr id="17" name="object 17"/>
            <p:cNvSpPr/>
            <p:nvPr/>
          </p:nvSpPr>
          <p:spPr>
            <a:xfrm>
              <a:off x="5344465" y="908290"/>
              <a:ext cx="657225" cy="513715"/>
            </a:xfrm>
            <a:custGeom>
              <a:avLst/>
              <a:gdLst/>
              <a:ahLst/>
              <a:cxnLst/>
              <a:rect l="l" t="t" r="r" b="b"/>
              <a:pathLst>
                <a:path w="657225" h="513715">
                  <a:moveTo>
                    <a:pt x="657148" y="390474"/>
                  </a:moveTo>
                  <a:lnTo>
                    <a:pt x="655815" y="383933"/>
                  </a:lnTo>
                  <a:lnTo>
                    <a:pt x="655612" y="382905"/>
                  </a:lnTo>
                  <a:lnTo>
                    <a:pt x="651421" y="376732"/>
                  </a:lnTo>
                  <a:lnTo>
                    <a:pt x="645210" y="372554"/>
                  </a:lnTo>
                  <a:lnTo>
                    <a:pt x="644182" y="372351"/>
                  </a:lnTo>
                  <a:lnTo>
                    <a:pt x="644182" y="386867"/>
                  </a:lnTo>
                  <a:lnTo>
                    <a:pt x="644182" y="444969"/>
                  </a:lnTo>
                  <a:lnTo>
                    <a:pt x="641235" y="447903"/>
                  </a:lnTo>
                  <a:lnTo>
                    <a:pt x="590016" y="447903"/>
                  </a:lnTo>
                  <a:lnTo>
                    <a:pt x="582193" y="447903"/>
                  </a:lnTo>
                  <a:lnTo>
                    <a:pt x="582193" y="460819"/>
                  </a:lnTo>
                  <a:lnTo>
                    <a:pt x="582193" y="500786"/>
                  </a:lnTo>
                  <a:lnTo>
                    <a:pt x="548538" y="500786"/>
                  </a:lnTo>
                  <a:lnTo>
                    <a:pt x="548538" y="460819"/>
                  </a:lnTo>
                  <a:lnTo>
                    <a:pt x="582193" y="460819"/>
                  </a:lnTo>
                  <a:lnTo>
                    <a:pt x="582193" y="447903"/>
                  </a:lnTo>
                  <a:lnTo>
                    <a:pt x="540715" y="447903"/>
                  </a:lnTo>
                  <a:lnTo>
                    <a:pt x="116979" y="447903"/>
                  </a:lnTo>
                  <a:lnTo>
                    <a:pt x="109169" y="447903"/>
                  </a:lnTo>
                  <a:lnTo>
                    <a:pt x="109169" y="460819"/>
                  </a:lnTo>
                  <a:lnTo>
                    <a:pt x="109169" y="500786"/>
                  </a:lnTo>
                  <a:lnTo>
                    <a:pt x="75501" y="500786"/>
                  </a:lnTo>
                  <a:lnTo>
                    <a:pt x="75501" y="460819"/>
                  </a:lnTo>
                  <a:lnTo>
                    <a:pt x="109169" y="460819"/>
                  </a:lnTo>
                  <a:lnTo>
                    <a:pt x="109169" y="447903"/>
                  </a:lnTo>
                  <a:lnTo>
                    <a:pt x="67691" y="447903"/>
                  </a:lnTo>
                  <a:lnTo>
                    <a:pt x="15913" y="447903"/>
                  </a:lnTo>
                  <a:lnTo>
                    <a:pt x="12966" y="444969"/>
                  </a:lnTo>
                  <a:lnTo>
                    <a:pt x="12966" y="386867"/>
                  </a:lnTo>
                  <a:lnTo>
                    <a:pt x="15900" y="383933"/>
                  </a:lnTo>
                  <a:lnTo>
                    <a:pt x="641235" y="383933"/>
                  </a:lnTo>
                  <a:lnTo>
                    <a:pt x="644182" y="386867"/>
                  </a:lnTo>
                  <a:lnTo>
                    <a:pt x="644182" y="372351"/>
                  </a:lnTo>
                  <a:lnTo>
                    <a:pt x="637616" y="371030"/>
                  </a:lnTo>
                  <a:lnTo>
                    <a:pt x="410019" y="371030"/>
                  </a:lnTo>
                  <a:lnTo>
                    <a:pt x="445122" y="364477"/>
                  </a:lnTo>
                  <a:lnTo>
                    <a:pt x="448132" y="362521"/>
                  </a:lnTo>
                  <a:lnTo>
                    <a:pt x="452132" y="356704"/>
                  </a:lnTo>
                  <a:lnTo>
                    <a:pt x="452882" y="353199"/>
                  </a:lnTo>
                  <a:lnTo>
                    <a:pt x="408622" y="118325"/>
                  </a:lnTo>
                  <a:lnTo>
                    <a:pt x="405218" y="116014"/>
                  </a:lnTo>
                  <a:lnTo>
                    <a:pt x="398195" y="117335"/>
                  </a:lnTo>
                  <a:lnTo>
                    <a:pt x="395871" y="120713"/>
                  </a:lnTo>
                  <a:lnTo>
                    <a:pt x="439508" y="352234"/>
                  </a:lnTo>
                  <a:lnTo>
                    <a:pt x="439381" y="352399"/>
                  </a:lnTo>
                  <a:lnTo>
                    <a:pt x="372287" y="364947"/>
                  </a:lnTo>
                  <a:lnTo>
                    <a:pt x="372122" y="364845"/>
                  </a:lnTo>
                  <a:lnTo>
                    <a:pt x="308267" y="25996"/>
                  </a:lnTo>
                  <a:lnTo>
                    <a:pt x="308368" y="25857"/>
                  </a:lnTo>
                  <a:lnTo>
                    <a:pt x="375500" y="13309"/>
                  </a:lnTo>
                  <a:lnTo>
                    <a:pt x="375666" y="13436"/>
                  </a:lnTo>
                  <a:lnTo>
                    <a:pt x="389648" y="87680"/>
                  </a:lnTo>
                  <a:lnTo>
                    <a:pt x="393065" y="89979"/>
                  </a:lnTo>
                  <a:lnTo>
                    <a:pt x="400075" y="88671"/>
                  </a:lnTo>
                  <a:lnTo>
                    <a:pt x="402399" y="85293"/>
                  </a:lnTo>
                  <a:lnTo>
                    <a:pt x="387781" y="7708"/>
                  </a:lnTo>
                  <a:lnTo>
                    <a:pt x="385813" y="4711"/>
                  </a:lnTo>
                  <a:lnTo>
                    <a:pt x="379958" y="723"/>
                  </a:lnTo>
                  <a:lnTo>
                    <a:pt x="376428" y="0"/>
                  </a:lnTo>
                  <a:lnTo>
                    <a:pt x="298945" y="14478"/>
                  </a:lnTo>
                  <a:lnTo>
                    <a:pt x="294195" y="21386"/>
                  </a:lnTo>
                  <a:lnTo>
                    <a:pt x="359994" y="370547"/>
                  </a:lnTo>
                  <a:lnTo>
                    <a:pt x="360311" y="371030"/>
                  </a:lnTo>
                  <a:lnTo>
                    <a:pt x="19519" y="371030"/>
                  </a:lnTo>
                  <a:lnTo>
                    <a:pt x="11925" y="372554"/>
                  </a:lnTo>
                  <a:lnTo>
                    <a:pt x="5727" y="376732"/>
                  </a:lnTo>
                  <a:lnTo>
                    <a:pt x="1536" y="382905"/>
                  </a:lnTo>
                  <a:lnTo>
                    <a:pt x="0" y="390474"/>
                  </a:lnTo>
                  <a:lnTo>
                    <a:pt x="0" y="441375"/>
                  </a:lnTo>
                  <a:lnTo>
                    <a:pt x="1536" y="448932"/>
                  </a:lnTo>
                  <a:lnTo>
                    <a:pt x="5727" y="455117"/>
                  </a:lnTo>
                  <a:lnTo>
                    <a:pt x="11925" y="459295"/>
                  </a:lnTo>
                  <a:lnTo>
                    <a:pt x="19519" y="460819"/>
                  </a:lnTo>
                  <a:lnTo>
                    <a:pt x="62534" y="460819"/>
                  </a:lnTo>
                  <a:lnTo>
                    <a:pt x="62534" y="508762"/>
                  </a:lnTo>
                  <a:lnTo>
                    <a:pt x="67691" y="513702"/>
                  </a:lnTo>
                  <a:lnTo>
                    <a:pt x="116979" y="513702"/>
                  </a:lnTo>
                  <a:lnTo>
                    <a:pt x="122135" y="508762"/>
                  </a:lnTo>
                  <a:lnTo>
                    <a:pt x="122135" y="500786"/>
                  </a:lnTo>
                  <a:lnTo>
                    <a:pt x="122135" y="460819"/>
                  </a:lnTo>
                  <a:lnTo>
                    <a:pt x="535559" y="460819"/>
                  </a:lnTo>
                  <a:lnTo>
                    <a:pt x="535559" y="508762"/>
                  </a:lnTo>
                  <a:lnTo>
                    <a:pt x="540715" y="513702"/>
                  </a:lnTo>
                  <a:lnTo>
                    <a:pt x="590016" y="513702"/>
                  </a:lnTo>
                  <a:lnTo>
                    <a:pt x="595160" y="508762"/>
                  </a:lnTo>
                  <a:lnTo>
                    <a:pt x="595160" y="500786"/>
                  </a:lnTo>
                  <a:lnTo>
                    <a:pt x="595160" y="460819"/>
                  </a:lnTo>
                  <a:lnTo>
                    <a:pt x="637616" y="460819"/>
                  </a:lnTo>
                  <a:lnTo>
                    <a:pt x="645210" y="459295"/>
                  </a:lnTo>
                  <a:lnTo>
                    <a:pt x="651421" y="455117"/>
                  </a:lnTo>
                  <a:lnTo>
                    <a:pt x="655612" y="448932"/>
                  </a:lnTo>
                  <a:lnTo>
                    <a:pt x="655815" y="447903"/>
                  </a:lnTo>
                  <a:lnTo>
                    <a:pt x="657148" y="441375"/>
                  </a:lnTo>
                  <a:lnTo>
                    <a:pt x="657148" y="390474"/>
                  </a:lnTo>
                  <a:close/>
                </a:path>
              </a:pathLst>
            </a:custGeom>
            <a:solidFill>
              <a:srgbClr val="1BAEBC"/>
            </a:solidFill>
          </p:spPr>
          <p:txBody>
            <a:bodyPr wrap="square" lIns="0" tIns="0" rIns="0" bIns="0" rtlCol="0"/>
            <a:lstStyle/>
            <a:p>
              <a:endParaRPr sz="1632"/>
            </a:p>
          </p:txBody>
        </p:sp>
        <p:pic>
          <p:nvPicPr>
            <p:cNvPr id="18" name="object 18"/>
            <p:cNvPicPr/>
            <p:nvPr/>
          </p:nvPicPr>
          <p:blipFill>
            <a:blip r:embed="rId7" cstate="print"/>
            <a:stretch>
              <a:fillRect/>
            </a:stretch>
          </p:blipFill>
          <p:spPr>
            <a:xfrm>
              <a:off x="5643570" y="934171"/>
              <a:ext cx="149127" cy="321600"/>
            </a:xfrm>
            <a:prstGeom prst="rect">
              <a:avLst/>
            </a:prstGeom>
          </p:spPr>
        </p:pic>
        <p:sp>
          <p:nvSpPr>
            <p:cNvPr id="19" name="object 19"/>
            <p:cNvSpPr/>
            <p:nvPr/>
          </p:nvSpPr>
          <p:spPr>
            <a:xfrm>
              <a:off x="5399291" y="907630"/>
              <a:ext cx="244475" cy="379095"/>
            </a:xfrm>
            <a:custGeom>
              <a:avLst/>
              <a:gdLst/>
              <a:ahLst/>
              <a:cxnLst/>
              <a:rect l="l" t="t" r="r" b="b"/>
              <a:pathLst>
                <a:path w="244475" h="379094">
                  <a:moveTo>
                    <a:pt x="216014" y="55029"/>
                  </a:moveTo>
                  <a:lnTo>
                    <a:pt x="213118" y="52146"/>
                  </a:lnTo>
                  <a:lnTo>
                    <a:pt x="203047" y="52146"/>
                  </a:lnTo>
                  <a:lnTo>
                    <a:pt x="203047" y="65062"/>
                  </a:lnTo>
                  <a:lnTo>
                    <a:pt x="203047" y="226110"/>
                  </a:lnTo>
                  <a:lnTo>
                    <a:pt x="191236" y="226110"/>
                  </a:lnTo>
                  <a:lnTo>
                    <a:pt x="191236" y="65062"/>
                  </a:lnTo>
                  <a:lnTo>
                    <a:pt x="203047" y="65062"/>
                  </a:lnTo>
                  <a:lnTo>
                    <a:pt x="203047" y="52146"/>
                  </a:lnTo>
                  <a:lnTo>
                    <a:pt x="181178" y="52146"/>
                  </a:lnTo>
                  <a:lnTo>
                    <a:pt x="178269" y="55029"/>
                  </a:lnTo>
                  <a:lnTo>
                    <a:pt x="178269" y="236131"/>
                  </a:lnTo>
                  <a:lnTo>
                    <a:pt x="181178" y="239026"/>
                  </a:lnTo>
                  <a:lnTo>
                    <a:pt x="213118" y="239026"/>
                  </a:lnTo>
                  <a:lnTo>
                    <a:pt x="216014" y="236131"/>
                  </a:lnTo>
                  <a:lnTo>
                    <a:pt x="216014" y="226110"/>
                  </a:lnTo>
                  <a:lnTo>
                    <a:pt x="216014" y="65062"/>
                  </a:lnTo>
                  <a:lnTo>
                    <a:pt x="216014" y="55029"/>
                  </a:lnTo>
                  <a:close/>
                </a:path>
                <a:path w="244475" h="379094">
                  <a:moveTo>
                    <a:pt x="244271" y="15671"/>
                  </a:moveTo>
                  <a:lnTo>
                    <a:pt x="238340" y="9766"/>
                  </a:lnTo>
                  <a:lnTo>
                    <a:pt x="156171" y="9766"/>
                  </a:lnTo>
                  <a:lnTo>
                    <a:pt x="151409" y="14516"/>
                  </a:lnTo>
                  <a:lnTo>
                    <a:pt x="144094" y="13182"/>
                  </a:lnTo>
                  <a:lnTo>
                    <a:pt x="144094" y="26428"/>
                  </a:lnTo>
                  <a:lnTo>
                    <a:pt x="141439" y="40767"/>
                  </a:lnTo>
                  <a:lnTo>
                    <a:pt x="139090" y="40347"/>
                  </a:lnTo>
                  <a:lnTo>
                    <a:pt x="139090" y="53467"/>
                  </a:lnTo>
                  <a:lnTo>
                    <a:pt x="134950" y="75907"/>
                  </a:lnTo>
                  <a:lnTo>
                    <a:pt x="67525" y="63563"/>
                  </a:lnTo>
                  <a:lnTo>
                    <a:pt x="69684" y="51841"/>
                  </a:lnTo>
                  <a:lnTo>
                    <a:pt x="71678" y="41109"/>
                  </a:lnTo>
                  <a:lnTo>
                    <a:pt x="139090" y="53467"/>
                  </a:lnTo>
                  <a:lnTo>
                    <a:pt x="139090" y="40347"/>
                  </a:lnTo>
                  <a:lnTo>
                    <a:pt x="74015" y="28409"/>
                  </a:lnTo>
                  <a:lnTo>
                    <a:pt x="76669" y="14071"/>
                  </a:lnTo>
                  <a:lnTo>
                    <a:pt x="76796" y="13957"/>
                  </a:lnTo>
                  <a:lnTo>
                    <a:pt x="143992" y="26276"/>
                  </a:lnTo>
                  <a:lnTo>
                    <a:pt x="144094" y="26428"/>
                  </a:lnTo>
                  <a:lnTo>
                    <a:pt x="144094" y="13182"/>
                  </a:lnTo>
                  <a:lnTo>
                    <a:pt x="72123" y="0"/>
                  </a:lnTo>
                  <a:lnTo>
                    <a:pt x="65201" y="4737"/>
                  </a:lnTo>
                  <a:lnTo>
                    <a:pt x="53289" y="69253"/>
                  </a:lnTo>
                  <a:lnTo>
                    <a:pt x="13030" y="287248"/>
                  </a:lnTo>
                  <a:lnTo>
                    <a:pt x="5575" y="327583"/>
                  </a:lnTo>
                  <a:lnTo>
                    <a:pt x="0" y="357822"/>
                  </a:lnTo>
                  <a:lnTo>
                    <a:pt x="4762" y="364705"/>
                  </a:lnTo>
                  <a:lnTo>
                    <a:pt x="79629" y="378421"/>
                  </a:lnTo>
                  <a:lnTo>
                    <a:pt x="80429" y="378498"/>
                  </a:lnTo>
                  <a:lnTo>
                    <a:pt x="81229" y="378498"/>
                  </a:lnTo>
                  <a:lnTo>
                    <a:pt x="87490" y="378498"/>
                  </a:lnTo>
                  <a:lnTo>
                    <a:pt x="93078" y="374040"/>
                  </a:lnTo>
                  <a:lnTo>
                    <a:pt x="98247" y="346049"/>
                  </a:lnTo>
                  <a:lnTo>
                    <a:pt x="100126" y="335826"/>
                  </a:lnTo>
                  <a:lnTo>
                    <a:pt x="100431" y="334225"/>
                  </a:lnTo>
                  <a:lnTo>
                    <a:pt x="101092" y="330644"/>
                  </a:lnTo>
                  <a:lnTo>
                    <a:pt x="105638" y="306095"/>
                  </a:lnTo>
                  <a:lnTo>
                    <a:pt x="132943" y="158229"/>
                  </a:lnTo>
                  <a:lnTo>
                    <a:pt x="130606" y="154863"/>
                  </a:lnTo>
                  <a:lnTo>
                    <a:pt x="123583" y="153568"/>
                  </a:lnTo>
                  <a:lnTo>
                    <a:pt x="120180" y="155892"/>
                  </a:lnTo>
                  <a:lnTo>
                    <a:pt x="93726" y="299097"/>
                  </a:lnTo>
                  <a:lnTo>
                    <a:pt x="91376" y="298678"/>
                  </a:lnTo>
                  <a:lnTo>
                    <a:pt x="91376" y="311797"/>
                  </a:lnTo>
                  <a:lnTo>
                    <a:pt x="87249" y="334225"/>
                  </a:lnTo>
                  <a:lnTo>
                    <a:pt x="84886" y="333806"/>
                  </a:lnTo>
                  <a:lnTo>
                    <a:pt x="84886" y="346951"/>
                  </a:lnTo>
                  <a:lnTo>
                    <a:pt x="81470" y="365506"/>
                  </a:lnTo>
                  <a:lnTo>
                    <a:pt x="81318" y="365620"/>
                  </a:lnTo>
                  <a:lnTo>
                    <a:pt x="14147" y="353301"/>
                  </a:lnTo>
                  <a:lnTo>
                    <a:pt x="14033" y="353148"/>
                  </a:lnTo>
                  <a:lnTo>
                    <a:pt x="17449" y="334594"/>
                  </a:lnTo>
                  <a:lnTo>
                    <a:pt x="84886" y="346951"/>
                  </a:lnTo>
                  <a:lnTo>
                    <a:pt x="84886" y="333806"/>
                  </a:lnTo>
                  <a:lnTo>
                    <a:pt x="19812" y="321881"/>
                  </a:lnTo>
                  <a:lnTo>
                    <a:pt x="23964" y="299440"/>
                  </a:lnTo>
                  <a:lnTo>
                    <a:pt x="91376" y="311797"/>
                  </a:lnTo>
                  <a:lnTo>
                    <a:pt x="91376" y="298678"/>
                  </a:lnTo>
                  <a:lnTo>
                    <a:pt x="26301" y="286727"/>
                  </a:lnTo>
                  <a:lnTo>
                    <a:pt x="65176" y="76263"/>
                  </a:lnTo>
                  <a:lnTo>
                    <a:pt x="132600" y="88620"/>
                  </a:lnTo>
                  <a:lnTo>
                    <a:pt x="126644" y="120916"/>
                  </a:lnTo>
                  <a:lnTo>
                    <a:pt x="128968" y="124282"/>
                  </a:lnTo>
                  <a:lnTo>
                    <a:pt x="136004" y="125577"/>
                  </a:lnTo>
                  <a:lnTo>
                    <a:pt x="139395" y="123253"/>
                  </a:lnTo>
                  <a:lnTo>
                    <a:pt x="145948" y="87718"/>
                  </a:lnTo>
                  <a:lnTo>
                    <a:pt x="148145" y="75907"/>
                  </a:lnTo>
                  <a:lnTo>
                    <a:pt x="150253" y="64516"/>
                  </a:lnTo>
                  <a:lnTo>
                    <a:pt x="150253" y="372592"/>
                  </a:lnTo>
                  <a:lnTo>
                    <a:pt x="156171" y="378498"/>
                  </a:lnTo>
                  <a:lnTo>
                    <a:pt x="231051" y="378498"/>
                  </a:lnTo>
                  <a:lnTo>
                    <a:pt x="238340" y="378498"/>
                  </a:lnTo>
                  <a:lnTo>
                    <a:pt x="244271" y="372592"/>
                  </a:lnTo>
                  <a:lnTo>
                    <a:pt x="244271" y="132029"/>
                  </a:lnTo>
                  <a:lnTo>
                    <a:pt x="241363" y="129146"/>
                  </a:lnTo>
                  <a:lnTo>
                    <a:pt x="234200" y="129146"/>
                  </a:lnTo>
                  <a:lnTo>
                    <a:pt x="231305" y="132029"/>
                  </a:lnTo>
                  <a:lnTo>
                    <a:pt x="231305" y="365467"/>
                  </a:lnTo>
                  <a:lnTo>
                    <a:pt x="163334" y="365582"/>
                  </a:lnTo>
                  <a:lnTo>
                    <a:pt x="163220" y="22796"/>
                  </a:lnTo>
                  <a:lnTo>
                    <a:pt x="231190" y="22682"/>
                  </a:lnTo>
                  <a:lnTo>
                    <a:pt x="231305" y="93967"/>
                  </a:lnTo>
                  <a:lnTo>
                    <a:pt x="234200" y="96850"/>
                  </a:lnTo>
                  <a:lnTo>
                    <a:pt x="241363" y="96850"/>
                  </a:lnTo>
                  <a:lnTo>
                    <a:pt x="244271" y="93967"/>
                  </a:lnTo>
                  <a:lnTo>
                    <a:pt x="244271" y="15671"/>
                  </a:lnTo>
                  <a:close/>
                </a:path>
              </a:pathLst>
            </a:custGeom>
            <a:solidFill>
              <a:srgbClr val="1BAEBC"/>
            </a:solidFill>
          </p:spPr>
          <p:txBody>
            <a:bodyPr wrap="square" lIns="0" tIns="0" rIns="0" bIns="0" rtlCol="0"/>
            <a:lstStyle/>
            <a:p>
              <a:endParaRPr sz="1632"/>
            </a:p>
          </p:txBody>
        </p:sp>
        <p:pic>
          <p:nvPicPr>
            <p:cNvPr id="20" name="object 20"/>
            <p:cNvPicPr/>
            <p:nvPr/>
          </p:nvPicPr>
          <p:blipFill>
            <a:blip r:embed="rId8" cstate="print"/>
            <a:stretch>
              <a:fillRect/>
            </a:stretch>
          </p:blipFill>
          <p:spPr>
            <a:xfrm>
              <a:off x="5549546" y="1166561"/>
              <a:ext cx="94017" cy="83556"/>
            </a:xfrm>
            <a:prstGeom prst="rect">
              <a:avLst/>
            </a:prstGeom>
          </p:spPr>
        </p:pic>
        <p:sp>
          <p:nvSpPr>
            <p:cNvPr id="21" name="object 21"/>
            <p:cNvSpPr/>
            <p:nvPr/>
          </p:nvSpPr>
          <p:spPr>
            <a:xfrm>
              <a:off x="5821144" y="756119"/>
              <a:ext cx="130810" cy="530225"/>
            </a:xfrm>
            <a:custGeom>
              <a:avLst/>
              <a:gdLst/>
              <a:ahLst/>
              <a:cxnLst/>
              <a:rect l="l" t="t" r="r" b="b"/>
              <a:pathLst>
                <a:path w="130810" h="530225">
                  <a:moveTo>
                    <a:pt x="123458" y="529999"/>
                  </a:moveTo>
                  <a:lnTo>
                    <a:pt x="114486" y="529999"/>
                  </a:lnTo>
                  <a:lnTo>
                    <a:pt x="7296" y="529999"/>
                  </a:lnTo>
                  <a:lnTo>
                    <a:pt x="0" y="522741"/>
                  </a:lnTo>
                  <a:lnTo>
                    <a:pt x="0" y="7266"/>
                  </a:lnTo>
                  <a:lnTo>
                    <a:pt x="7296" y="0"/>
                  </a:lnTo>
                  <a:lnTo>
                    <a:pt x="123458" y="0"/>
                  </a:lnTo>
                  <a:lnTo>
                    <a:pt x="130754" y="7266"/>
                  </a:lnTo>
                  <a:lnTo>
                    <a:pt x="130754" y="125347"/>
                  </a:lnTo>
                  <a:lnTo>
                    <a:pt x="127852" y="128237"/>
                  </a:lnTo>
                  <a:lnTo>
                    <a:pt x="120688" y="128237"/>
                  </a:lnTo>
                  <a:lnTo>
                    <a:pt x="117785" y="125347"/>
                  </a:lnTo>
                  <a:lnTo>
                    <a:pt x="117785" y="14388"/>
                  </a:lnTo>
                  <a:lnTo>
                    <a:pt x="116304" y="12915"/>
                  </a:lnTo>
                  <a:lnTo>
                    <a:pt x="14447" y="12915"/>
                  </a:lnTo>
                  <a:lnTo>
                    <a:pt x="12969" y="14388"/>
                  </a:lnTo>
                  <a:lnTo>
                    <a:pt x="12969" y="515619"/>
                  </a:lnTo>
                  <a:lnTo>
                    <a:pt x="14447" y="517083"/>
                  </a:lnTo>
                  <a:lnTo>
                    <a:pt x="116304" y="517083"/>
                  </a:lnTo>
                  <a:lnTo>
                    <a:pt x="117785" y="515621"/>
                  </a:lnTo>
                  <a:lnTo>
                    <a:pt x="117785" y="166647"/>
                  </a:lnTo>
                  <a:lnTo>
                    <a:pt x="120688" y="163756"/>
                  </a:lnTo>
                  <a:lnTo>
                    <a:pt x="127852" y="163756"/>
                  </a:lnTo>
                  <a:lnTo>
                    <a:pt x="130754" y="166647"/>
                  </a:lnTo>
                  <a:lnTo>
                    <a:pt x="130754" y="522741"/>
                  </a:lnTo>
                  <a:lnTo>
                    <a:pt x="123458" y="529999"/>
                  </a:lnTo>
                  <a:close/>
                </a:path>
              </a:pathLst>
            </a:custGeom>
            <a:solidFill>
              <a:srgbClr val="1BAEBC"/>
            </a:solidFill>
          </p:spPr>
          <p:txBody>
            <a:bodyPr wrap="square" lIns="0" tIns="0" rIns="0" bIns="0" rtlCol="0"/>
            <a:lstStyle/>
            <a:p>
              <a:endParaRPr sz="1632"/>
            </a:p>
          </p:txBody>
        </p:sp>
        <p:pic>
          <p:nvPicPr>
            <p:cNvPr id="22" name="object 22"/>
            <p:cNvPicPr/>
            <p:nvPr/>
          </p:nvPicPr>
          <p:blipFill>
            <a:blip r:embed="rId9" cstate="print"/>
            <a:stretch>
              <a:fillRect/>
            </a:stretch>
          </p:blipFill>
          <p:spPr>
            <a:xfrm>
              <a:off x="5821141" y="796014"/>
              <a:ext cx="130757" cy="64541"/>
            </a:xfrm>
            <a:prstGeom prst="rect">
              <a:avLst/>
            </a:prstGeom>
          </p:spPr>
        </p:pic>
        <p:sp>
          <p:nvSpPr>
            <p:cNvPr id="23" name="object 23"/>
            <p:cNvSpPr/>
            <p:nvPr/>
          </p:nvSpPr>
          <p:spPr>
            <a:xfrm>
              <a:off x="5821139" y="1193088"/>
              <a:ext cx="130810" cy="46990"/>
            </a:xfrm>
            <a:custGeom>
              <a:avLst/>
              <a:gdLst/>
              <a:ahLst/>
              <a:cxnLst/>
              <a:rect l="l" t="t" r="r" b="b"/>
              <a:pathLst>
                <a:path w="130810" h="46990">
                  <a:moveTo>
                    <a:pt x="127857" y="46918"/>
                  </a:moveTo>
                  <a:lnTo>
                    <a:pt x="2902" y="46918"/>
                  </a:lnTo>
                  <a:lnTo>
                    <a:pt x="0" y="44028"/>
                  </a:lnTo>
                  <a:lnTo>
                    <a:pt x="0" y="2890"/>
                  </a:lnTo>
                  <a:lnTo>
                    <a:pt x="2902" y="0"/>
                  </a:lnTo>
                  <a:lnTo>
                    <a:pt x="127857" y="0"/>
                  </a:lnTo>
                  <a:lnTo>
                    <a:pt x="130760" y="2890"/>
                  </a:lnTo>
                  <a:lnTo>
                    <a:pt x="130760" y="12915"/>
                  </a:lnTo>
                  <a:lnTo>
                    <a:pt x="12969" y="12915"/>
                  </a:lnTo>
                  <a:lnTo>
                    <a:pt x="12969" y="34002"/>
                  </a:lnTo>
                  <a:lnTo>
                    <a:pt x="130760" y="34002"/>
                  </a:lnTo>
                  <a:lnTo>
                    <a:pt x="130760" y="44028"/>
                  </a:lnTo>
                  <a:lnTo>
                    <a:pt x="127857" y="46918"/>
                  </a:lnTo>
                  <a:close/>
                </a:path>
                <a:path w="130810" h="46990">
                  <a:moveTo>
                    <a:pt x="130760" y="34002"/>
                  </a:moveTo>
                  <a:lnTo>
                    <a:pt x="117790" y="34002"/>
                  </a:lnTo>
                  <a:lnTo>
                    <a:pt x="117790" y="12915"/>
                  </a:lnTo>
                  <a:lnTo>
                    <a:pt x="130760" y="12915"/>
                  </a:lnTo>
                  <a:lnTo>
                    <a:pt x="130760" y="34002"/>
                  </a:lnTo>
                  <a:close/>
                </a:path>
              </a:pathLst>
            </a:custGeom>
            <a:solidFill>
              <a:srgbClr val="1BAEBC"/>
            </a:solidFill>
          </p:spPr>
          <p:txBody>
            <a:bodyPr wrap="square" lIns="0" tIns="0" rIns="0" bIns="0" rtlCol="0"/>
            <a:lstStyle/>
            <a:p>
              <a:endParaRPr sz="1632"/>
            </a:p>
          </p:txBody>
        </p:sp>
        <p:pic>
          <p:nvPicPr>
            <p:cNvPr id="24" name="object 24"/>
            <p:cNvPicPr/>
            <p:nvPr/>
          </p:nvPicPr>
          <p:blipFill>
            <a:blip r:embed="rId10" cstate="print"/>
            <a:stretch>
              <a:fillRect/>
            </a:stretch>
          </p:blipFill>
          <p:spPr>
            <a:xfrm>
              <a:off x="5842619" y="880133"/>
              <a:ext cx="87800" cy="87438"/>
            </a:xfrm>
            <a:prstGeom prst="rect">
              <a:avLst/>
            </a:prstGeom>
          </p:spPr>
        </p:pic>
      </p:grpSp>
      <p:pic>
        <p:nvPicPr>
          <p:cNvPr id="25" name="object 25"/>
          <p:cNvPicPr/>
          <p:nvPr/>
        </p:nvPicPr>
        <p:blipFill>
          <a:blip r:embed="rId11" cstate="print"/>
          <a:stretch>
            <a:fillRect/>
          </a:stretch>
        </p:blipFill>
        <p:spPr>
          <a:xfrm>
            <a:off x="10087673" y="5457124"/>
            <a:ext cx="1037018" cy="1049315"/>
          </a:xfrm>
          <a:prstGeom prst="rect">
            <a:avLst/>
          </a:prstGeom>
        </p:spPr>
      </p:pic>
      <p:sp>
        <p:nvSpPr>
          <p:cNvPr id="26" name="object 26"/>
          <p:cNvSpPr txBox="1"/>
          <p:nvPr/>
        </p:nvSpPr>
        <p:spPr>
          <a:xfrm>
            <a:off x="4103533" y="865015"/>
            <a:ext cx="1353750" cy="276185"/>
          </a:xfrm>
          <a:prstGeom prst="rect">
            <a:avLst/>
          </a:prstGeom>
        </p:spPr>
        <p:txBody>
          <a:bodyPr vert="horz" wrap="square" lIns="0" tIns="10941" rIns="0" bIns="0" rtlCol="0">
            <a:spAutoFit/>
          </a:bodyPr>
          <a:lstStyle/>
          <a:p>
            <a:pPr marL="11516">
              <a:spcBef>
                <a:spcPts val="86"/>
              </a:spcBef>
            </a:pPr>
            <a:r>
              <a:rPr sz="1723" b="1" spc="-9">
                <a:solidFill>
                  <a:srgbClr val="1BAEBC"/>
                </a:solidFill>
                <a:latin typeface="Tahoma"/>
                <a:cs typeface="Tahoma"/>
              </a:rPr>
              <a:t>EDUCATION</a:t>
            </a:r>
            <a:endParaRPr sz="1723">
              <a:latin typeface="Tahoma"/>
              <a:cs typeface="Tahoma"/>
            </a:endParaRPr>
          </a:p>
        </p:txBody>
      </p:sp>
      <p:sp>
        <p:nvSpPr>
          <p:cNvPr id="27" name="object 27"/>
          <p:cNvSpPr/>
          <p:nvPr/>
        </p:nvSpPr>
        <p:spPr>
          <a:xfrm>
            <a:off x="4192761" y="2030610"/>
            <a:ext cx="43186" cy="43186"/>
          </a:xfrm>
          <a:custGeom>
            <a:avLst/>
            <a:gdLst/>
            <a:ahLst/>
            <a:cxnLst/>
            <a:rect l="l" t="t" r="r" b="b"/>
            <a:pathLst>
              <a:path w="47625" h="47625">
                <a:moveTo>
                  <a:pt x="26962" y="47610"/>
                </a:moveTo>
                <a:lnTo>
                  <a:pt x="20648" y="47610"/>
                </a:lnTo>
                <a:lnTo>
                  <a:pt x="17612" y="47007"/>
                </a:lnTo>
                <a:lnTo>
                  <a:pt x="0" y="26962"/>
                </a:lnTo>
                <a:lnTo>
                  <a:pt x="0" y="20648"/>
                </a:lnTo>
                <a:lnTo>
                  <a:pt x="20648" y="0"/>
                </a:lnTo>
                <a:lnTo>
                  <a:pt x="26962" y="0"/>
                </a:lnTo>
                <a:lnTo>
                  <a:pt x="47610" y="20648"/>
                </a:lnTo>
                <a:lnTo>
                  <a:pt x="47610" y="23805"/>
                </a:lnTo>
                <a:lnTo>
                  <a:pt x="47610" y="26962"/>
                </a:lnTo>
                <a:lnTo>
                  <a:pt x="29998" y="47007"/>
                </a:lnTo>
                <a:lnTo>
                  <a:pt x="26962" y="47610"/>
                </a:lnTo>
                <a:close/>
              </a:path>
            </a:pathLst>
          </a:custGeom>
          <a:solidFill>
            <a:srgbClr val="444440"/>
          </a:solidFill>
        </p:spPr>
        <p:txBody>
          <a:bodyPr wrap="square" lIns="0" tIns="0" rIns="0" bIns="0" rtlCol="0"/>
          <a:lstStyle/>
          <a:p>
            <a:endParaRPr sz="1632"/>
          </a:p>
        </p:txBody>
      </p:sp>
      <p:sp>
        <p:nvSpPr>
          <p:cNvPr id="28" name="object 28"/>
          <p:cNvSpPr txBox="1"/>
          <p:nvPr/>
        </p:nvSpPr>
        <p:spPr>
          <a:xfrm>
            <a:off x="4318726" y="1923524"/>
            <a:ext cx="2432258" cy="1270563"/>
          </a:xfrm>
          <a:prstGeom prst="rect">
            <a:avLst/>
          </a:prstGeom>
        </p:spPr>
        <p:txBody>
          <a:bodyPr vert="horz" wrap="square" lIns="0" tIns="11516" rIns="0" bIns="0" rtlCol="0">
            <a:spAutoFit/>
          </a:bodyPr>
          <a:lstStyle/>
          <a:p>
            <a:pPr marL="11516" marR="338005">
              <a:lnSpc>
                <a:spcPct val="119300"/>
              </a:lnSpc>
              <a:spcBef>
                <a:spcPts val="91"/>
              </a:spcBef>
            </a:pPr>
            <a:r>
              <a:rPr sz="997" b="1" spc="-45">
                <a:solidFill>
                  <a:srgbClr val="444440"/>
                </a:solidFill>
                <a:latin typeface="Tahoma"/>
                <a:cs typeface="Tahoma"/>
              </a:rPr>
              <a:t>Elementary/Middle</a:t>
            </a:r>
            <a:r>
              <a:rPr sz="997" spc="-45">
                <a:solidFill>
                  <a:srgbClr val="444440"/>
                </a:solidFill>
                <a:latin typeface="Tahoma"/>
                <a:cs typeface="Tahoma"/>
              </a:rPr>
              <a:t>:</a:t>
            </a:r>
            <a:r>
              <a:rPr sz="997" spc="82">
                <a:solidFill>
                  <a:srgbClr val="444440"/>
                </a:solidFill>
                <a:latin typeface="Tahoma"/>
                <a:cs typeface="Tahoma"/>
              </a:rPr>
              <a:t> </a:t>
            </a:r>
            <a:r>
              <a:rPr sz="997">
                <a:solidFill>
                  <a:srgbClr val="444440"/>
                </a:solidFill>
                <a:latin typeface="Tahoma"/>
                <a:cs typeface="Tahoma"/>
              </a:rPr>
              <a:t>excursions</a:t>
            </a:r>
            <a:r>
              <a:rPr sz="997" spc="86">
                <a:solidFill>
                  <a:srgbClr val="444440"/>
                </a:solidFill>
                <a:latin typeface="Tahoma"/>
                <a:cs typeface="Tahoma"/>
              </a:rPr>
              <a:t> </a:t>
            </a:r>
            <a:r>
              <a:rPr sz="997" spc="-23">
                <a:solidFill>
                  <a:srgbClr val="444440"/>
                </a:solidFill>
                <a:latin typeface="Tahoma"/>
                <a:cs typeface="Tahoma"/>
              </a:rPr>
              <a:t>and </a:t>
            </a:r>
            <a:r>
              <a:rPr sz="997">
                <a:solidFill>
                  <a:srgbClr val="444440"/>
                </a:solidFill>
                <a:latin typeface="Tahoma"/>
                <a:cs typeface="Tahoma"/>
              </a:rPr>
              <a:t>sustainable</a:t>
            </a:r>
            <a:r>
              <a:rPr sz="997" spc="190">
                <a:solidFill>
                  <a:srgbClr val="444440"/>
                </a:solidFill>
                <a:latin typeface="Tahoma"/>
                <a:cs typeface="Tahoma"/>
              </a:rPr>
              <a:t> </a:t>
            </a:r>
            <a:r>
              <a:rPr sz="997">
                <a:solidFill>
                  <a:srgbClr val="444440"/>
                </a:solidFill>
                <a:latin typeface="Tahoma"/>
                <a:cs typeface="Tahoma"/>
              </a:rPr>
              <a:t>interactive</a:t>
            </a:r>
            <a:r>
              <a:rPr sz="997" spc="190">
                <a:solidFill>
                  <a:srgbClr val="444440"/>
                </a:solidFill>
                <a:latin typeface="Tahoma"/>
                <a:cs typeface="Tahoma"/>
              </a:rPr>
              <a:t> </a:t>
            </a:r>
            <a:r>
              <a:rPr sz="997" spc="-9">
                <a:solidFill>
                  <a:srgbClr val="444440"/>
                </a:solidFill>
                <a:latin typeface="Tahoma"/>
                <a:cs typeface="Tahoma"/>
              </a:rPr>
              <a:t>classes</a:t>
            </a:r>
            <a:endParaRPr sz="997">
              <a:latin typeface="Tahoma"/>
              <a:cs typeface="Tahoma"/>
            </a:endParaRPr>
          </a:p>
          <a:p>
            <a:pPr marL="11516" marR="4607">
              <a:lnSpc>
                <a:spcPct val="119300"/>
              </a:lnSpc>
            </a:pPr>
            <a:r>
              <a:rPr sz="997" b="1" spc="-32">
                <a:solidFill>
                  <a:srgbClr val="444440"/>
                </a:solidFill>
                <a:latin typeface="Tahoma"/>
                <a:cs typeface="Tahoma"/>
              </a:rPr>
              <a:t>High</a:t>
            </a:r>
            <a:r>
              <a:rPr sz="997" b="1" spc="5">
                <a:solidFill>
                  <a:srgbClr val="444440"/>
                </a:solidFill>
                <a:latin typeface="Tahoma"/>
                <a:cs typeface="Tahoma"/>
              </a:rPr>
              <a:t> </a:t>
            </a:r>
            <a:r>
              <a:rPr sz="997" b="1" spc="-45">
                <a:solidFill>
                  <a:srgbClr val="444440"/>
                </a:solidFill>
                <a:latin typeface="Tahoma"/>
                <a:cs typeface="Tahoma"/>
              </a:rPr>
              <a:t>School</a:t>
            </a:r>
            <a:r>
              <a:rPr sz="997" spc="-45">
                <a:solidFill>
                  <a:srgbClr val="444440"/>
                </a:solidFill>
                <a:latin typeface="Tahoma"/>
                <a:cs typeface="Tahoma"/>
              </a:rPr>
              <a:t>:</a:t>
            </a:r>
            <a:r>
              <a:rPr sz="997" spc="14">
                <a:solidFill>
                  <a:srgbClr val="444440"/>
                </a:solidFill>
                <a:latin typeface="Tahoma"/>
                <a:cs typeface="Tahoma"/>
              </a:rPr>
              <a:t> </a:t>
            </a:r>
            <a:r>
              <a:rPr sz="997">
                <a:solidFill>
                  <a:srgbClr val="444440"/>
                </a:solidFill>
                <a:latin typeface="Tahoma"/>
                <a:cs typeface="Tahoma"/>
              </a:rPr>
              <a:t>women</a:t>
            </a:r>
            <a:r>
              <a:rPr sz="997" spc="9">
                <a:solidFill>
                  <a:srgbClr val="444440"/>
                </a:solidFill>
                <a:latin typeface="Tahoma"/>
                <a:cs typeface="Tahoma"/>
              </a:rPr>
              <a:t> </a:t>
            </a:r>
            <a:r>
              <a:rPr sz="997">
                <a:solidFill>
                  <a:srgbClr val="444440"/>
                </a:solidFill>
                <a:latin typeface="Tahoma"/>
                <a:cs typeface="Tahoma"/>
              </a:rPr>
              <a:t>in</a:t>
            </a:r>
            <a:r>
              <a:rPr sz="997" spc="9">
                <a:solidFill>
                  <a:srgbClr val="444440"/>
                </a:solidFill>
                <a:latin typeface="Tahoma"/>
                <a:cs typeface="Tahoma"/>
              </a:rPr>
              <a:t> </a:t>
            </a:r>
            <a:r>
              <a:rPr sz="997" spc="32">
                <a:solidFill>
                  <a:srgbClr val="444440"/>
                </a:solidFill>
                <a:latin typeface="Tahoma"/>
                <a:cs typeface="Tahoma"/>
              </a:rPr>
              <a:t>STEM </a:t>
            </a:r>
            <a:r>
              <a:rPr sz="997" b="1" spc="-41">
                <a:solidFill>
                  <a:srgbClr val="444440"/>
                </a:solidFill>
                <a:latin typeface="Tahoma"/>
                <a:cs typeface="Tahoma"/>
              </a:rPr>
              <a:t>University/Masters</a:t>
            </a:r>
            <a:r>
              <a:rPr sz="997" spc="-41">
                <a:solidFill>
                  <a:srgbClr val="444440"/>
                </a:solidFill>
                <a:latin typeface="Tahoma"/>
                <a:cs typeface="Tahoma"/>
              </a:rPr>
              <a:t>:</a:t>
            </a:r>
            <a:r>
              <a:rPr sz="997" spc="54">
                <a:solidFill>
                  <a:srgbClr val="444440"/>
                </a:solidFill>
                <a:latin typeface="Tahoma"/>
                <a:cs typeface="Tahoma"/>
              </a:rPr>
              <a:t> </a:t>
            </a:r>
            <a:r>
              <a:rPr sz="997">
                <a:solidFill>
                  <a:srgbClr val="444440"/>
                </a:solidFill>
                <a:latin typeface="Tahoma"/>
                <a:cs typeface="Tahoma"/>
              </a:rPr>
              <a:t>scholarships,</a:t>
            </a:r>
            <a:r>
              <a:rPr sz="997" spc="54">
                <a:solidFill>
                  <a:srgbClr val="444440"/>
                </a:solidFill>
                <a:latin typeface="Tahoma"/>
                <a:cs typeface="Tahoma"/>
              </a:rPr>
              <a:t> </a:t>
            </a:r>
            <a:r>
              <a:rPr sz="997" spc="-9">
                <a:solidFill>
                  <a:srgbClr val="444440"/>
                </a:solidFill>
                <a:latin typeface="Tahoma"/>
                <a:cs typeface="Tahoma"/>
              </a:rPr>
              <a:t>events, </a:t>
            </a:r>
            <a:r>
              <a:rPr sz="997">
                <a:solidFill>
                  <a:srgbClr val="444440"/>
                </a:solidFill>
                <a:latin typeface="Tahoma"/>
                <a:cs typeface="Tahoma"/>
              </a:rPr>
              <a:t>research</a:t>
            </a:r>
            <a:r>
              <a:rPr sz="997" spc="73">
                <a:solidFill>
                  <a:srgbClr val="444440"/>
                </a:solidFill>
                <a:latin typeface="Tahoma"/>
                <a:cs typeface="Tahoma"/>
              </a:rPr>
              <a:t> </a:t>
            </a:r>
            <a:r>
              <a:rPr sz="997">
                <a:solidFill>
                  <a:srgbClr val="444440"/>
                </a:solidFill>
                <a:latin typeface="Tahoma"/>
                <a:cs typeface="Tahoma"/>
              </a:rPr>
              <a:t>centres,</a:t>
            </a:r>
            <a:r>
              <a:rPr sz="997" spc="73">
                <a:solidFill>
                  <a:srgbClr val="444440"/>
                </a:solidFill>
                <a:latin typeface="Tahoma"/>
                <a:cs typeface="Tahoma"/>
              </a:rPr>
              <a:t> </a:t>
            </a:r>
            <a:r>
              <a:rPr sz="997" spc="-9">
                <a:solidFill>
                  <a:srgbClr val="444440"/>
                </a:solidFill>
                <a:latin typeface="Tahoma"/>
                <a:cs typeface="Tahoma"/>
              </a:rPr>
              <a:t>mentorships </a:t>
            </a:r>
            <a:r>
              <a:rPr sz="997" b="1" spc="-41">
                <a:solidFill>
                  <a:srgbClr val="444440"/>
                </a:solidFill>
                <a:latin typeface="Tahoma"/>
                <a:cs typeface="Tahoma"/>
              </a:rPr>
              <a:t>Professional</a:t>
            </a:r>
            <a:r>
              <a:rPr sz="997" b="1">
                <a:solidFill>
                  <a:srgbClr val="444440"/>
                </a:solidFill>
                <a:latin typeface="Tahoma"/>
                <a:cs typeface="Tahoma"/>
              </a:rPr>
              <a:t> </a:t>
            </a:r>
            <a:r>
              <a:rPr sz="997" b="1" spc="-45">
                <a:solidFill>
                  <a:srgbClr val="444440"/>
                </a:solidFill>
                <a:latin typeface="Tahoma"/>
                <a:cs typeface="Tahoma"/>
              </a:rPr>
              <a:t>local</a:t>
            </a:r>
            <a:r>
              <a:rPr sz="997" b="1">
                <a:solidFill>
                  <a:srgbClr val="444440"/>
                </a:solidFill>
                <a:latin typeface="Tahoma"/>
                <a:cs typeface="Tahoma"/>
              </a:rPr>
              <a:t> </a:t>
            </a:r>
            <a:r>
              <a:rPr sz="997" b="1" spc="-54">
                <a:solidFill>
                  <a:srgbClr val="444440"/>
                </a:solidFill>
                <a:latin typeface="Tahoma"/>
                <a:cs typeface="Tahoma"/>
              </a:rPr>
              <a:t>training</a:t>
            </a:r>
            <a:r>
              <a:rPr sz="997" spc="-54">
                <a:solidFill>
                  <a:srgbClr val="444440"/>
                </a:solidFill>
                <a:latin typeface="Tahoma"/>
                <a:cs typeface="Tahoma"/>
              </a:rPr>
              <a:t>:</a:t>
            </a:r>
            <a:r>
              <a:rPr sz="997" spc="5">
                <a:solidFill>
                  <a:srgbClr val="444440"/>
                </a:solidFill>
                <a:latin typeface="Tahoma"/>
                <a:cs typeface="Tahoma"/>
              </a:rPr>
              <a:t> </a:t>
            </a:r>
            <a:r>
              <a:rPr sz="997" spc="-9">
                <a:solidFill>
                  <a:srgbClr val="444440"/>
                </a:solidFill>
                <a:latin typeface="Tahoma"/>
                <a:cs typeface="Tahoma"/>
              </a:rPr>
              <a:t>certification </a:t>
            </a:r>
            <a:r>
              <a:rPr sz="997">
                <a:solidFill>
                  <a:srgbClr val="444440"/>
                </a:solidFill>
                <a:latin typeface="Tahoma"/>
                <a:cs typeface="Tahoma"/>
              </a:rPr>
              <a:t>courses</a:t>
            </a:r>
            <a:r>
              <a:rPr sz="997" spc="41">
                <a:solidFill>
                  <a:srgbClr val="444440"/>
                </a:solidFill>
                <a:latin typeface="Tahoma"/>
                <a:cs typeface="Tahoma"/>
              </a:rPr>
              <a:t> </a:t>
            </a:r>
            <a:r>
              <a:rPr sz="997">
                <a:solidFill>
                  <a:srgbClr val="444440"/>
                </a:solidFill>
                <a:latin typeface="Tahoma"/>
                <a:cs typeface="Tahoma"/>
              </a:rPr>
              <a:t>on</a:t>
            </a:r>
            <a:r>
              <a:rPr sz="997" spc="41">
                <a:solidFill>
                  <a:srgbClr val="444440"/>
                </a:solidFill>
                <a:latin typeface="Tahoma"/>
                <a:cs typeface="Tahoma"/>
              </a:rPr>
              <a:t> </a:t>
            </a:r>
            <a:r>
              <a:rPr sz="997">
                <a:solidFill>
                  <a:srgbClr val="444440"/>
                </a:solidFill>
                <a:latin typeface="Tahoma"/>
                <a:cs typeface="Tahoma"/>
              </a:rPr>
              <a:t>pv</a:t>
            </a:r>
            <a:r>
              <a:rPr sz="997" spc="41">
                <a:solidFill>
                  <a:srgbClr val="444440"/>
                </a:solidFill>
                <a:latin typeface="Tahoma"/>
                <a:cs typeface="Tahoma"/>
              </a:rPr>
              <a:t> </a:t>
            </a:r>
            <a:r>
              <a:rPr sz="997" spc="-9">
                <a:solidFill>
                  <a:srgbClr val="444440"/>
                </a:solidFill>
                <a:latin typeface="Tahoma"/>
                <a:cs typeface="Tahoma"/>
              </a:rPr>
              <a:t>installation/maintenance</a:t>
            </a:r>
            <a:endParaRPr sz="997">
              <a:latin typeface="Tahoma"/>
              <a:cs typeface="Tahoma"/>
            </a:endParaRPr>
          </a:p>
        </p:txBody>
      </p:sp>
      <p:sp>
        <p:nvSpPr>
          <p:cNvPr id="29" name="object 29"/>
          <p:cNvSpPr/>
          <p:nvPr/>
        </p:nvSpPr>
        <p:spPr>
          <a:xfrm>
            <a:off x="4192761" y="2393268"/>
            <a:ext cx="43186" cy="43186"/>
          </a:xfrm>
          <a:custGeom>
            <a:avLst/>
            <a:gdLst/>
            <a:ahLst/>
            <a:cxnLst/>
            <a:rect l="l" t="t" r="r" b="b"/>
            <a:pathLst>
              <a:path w="47625" h="47625">
                <a:moveTo>
                  <a:pt x="26962" y="47610"/>
                </a:moveTo>
                <a:lnTo>
                  <a:pt x="20648" y="47610"/>
                </a:lnTo>
                <a:lnTo>
                  <a:pt x="17612" y="47010"/>
                </a:lnTo>
                <a:lnTo>
                  <a:pt x="0" y="26966"/>
                </a:lnTo>
                <a:lnTo>
                  <a:pt x="0" y="20644"/>
                </a:lnTo>
                <a:lnTo>
                  <a:pt x="20648" y="0"/>
                </a:lnTo>
                <a:lnTo>
                  <a:pt x="26962" y="0"/>
                </a:lnTo>
                <a:lnTo>
                  <a:pt x="47610" y="20644"/>
                </a:lnTo>
                <a:lnTo>
                  <a:pt x="47610" y="23805"/>
                </a:lnTo>
                <a:lnTo>
                  <a:pt x="47610" y="26966"/>
                </a:lnTo>
                <a:lnTo>
                  <a:pt x="29998" y="47010"/>
                </a:lnTo>
                <a:lnTo>
                  <a:pt x="26962" y="47610"/>
                </a:lnTo>
                <a:close/>
              </a:path>
            </a:pathLst>
          </a:custGeom>
          <a:solidFill>
            <a:srgbClr val="444440"/>
          </a:solidFill>
        </p:spPr>
        <p:txBody>
          <a:bodyPr wrap="square" lIns="0" tIns="0" rIns="0" bIns="0" rtlCol="0"/>
          <a:lstStyle/>
          <a:p>
            <a:endParaRPr sz="1632"/>
          </a:p>
        </p:txBody>
      </p:sp>
      <p:sp>
        <p:nvSpPr>
          <p:cNvPr id="30" name="object 30"/>
          <p:cNvSpPr/>
          <p:nvPr/>
        </p:nvSpPr>
        <p:spPr>
          <a:xfrm>
            <a:off x="4192761" y="2574596"/>
            <a:ext cx="43186" cy="43186"/>
          </a:xfrm>
          <a:custGeom>
            <a:avLst/>
            <a:gdLst/>
            <a:ahLst/>
            <a:cxnLst/>
            <a:rect l="l" t="t" r="r" b="b"/>
            <a:pathLst>
              <a:path w="47625" h="47625">
                <a:moveTo>
                  <a:pt x="26962" y="47610"/>
                </a:moveTo>
                <a:lnTo>
                  <a:pt x="20648" y="47610"/>
                </a:lnTo>
                <a:lnTo>
                  <a:pt x="17612" y="47010"/>
                </a:lnTo>
                <a:lnTo>
                  <a:pt x="0" y="26966"/>
                </a:lnTo>
                <a:lnTo>
                  <a:pt x="0" y="20644"/>
                </a:lnTo>
                <a:lnTo>
                  <a:pt x="20648" y="0"/>
                </a:lnTo>
                <a:lnTo>
                  <a:pt x="26962" y="0"/>
                </a:lnTo>
                <a:lnTo>
                  <a:pt x="47610" y="20644"/>
                </a:lnTo>
                <a:lnTo>
                  <a:pt x="47610" y="23805"/>
                </a:lnTo>
                <a:lnTo>
                  <a:pt x="47610" y="26966"/>
                </a:lnTo>
                <a:lnTo>
                  <a:pt x="29998" y="47010"/>
                </a:lnTo>
                <a:lnTo>
                  <a:pt x="26962" y="47610"/>
                </a:lnTo>
                <a:close/>
              </a:path>
            </a:pathLst>
          </a:custGeom>
          <a:solidFill>
            <a:srgbClr val="444440"/>
          </a:solidFill>
        </p:spPr>
        <p:txBody>
          <a:bodyPr wrap="square" lIns="0" tIns="0" rIns="0" bIns="0" rtlCol="0"/>
          <a:lstStyle/>
          <a:p>
            <a:endParaRPr sz="1632"/>
          </a:p>
        </p:txBody>
      </p:sp>
      <p:sp>
        <p:nvSpPr>
          <p:cNvPr id="31" name="object 31"/>
          <p:cNvSpPr/>
          <p:nvPr/>
        </p:nvSpPr>
        <p:spPr>
          <a:xfrm>
            <a:off x="4192761" y="2937254"/>
            <a:ext cx="43186" cy="43186"/>
          </a:xfrm>
          <a:custGeom>
            <a:avLst/>
            <a:gdLst/>
            <a:ahLst/>
            <a:cxnLst/>
            <a:rect l="l" t="t" r="r" b="b"/>
            <a:pathLst>
              <a:path w="47625" h="47625">
                <a:moveTo>
                  <a:pt x="26962" y="47610"/>
                </a:moveTo>
                <a:lnTo>
                  <a:pt x="20648" y="47610"/>
                </a:lnTo>
                <a:lnTo>
                  <a:pt x="17612" y="47010"/>
                </a:lnTo>
                <a:lnTo>
                  <a:pt x="0" y="26966"/>
                </a:lnTo>
                <a:lnTo>
                  <a:pt x="0" y="20644"/>
                </a:lnTo>
                <a:lnTo>
                  <a:pt x="20648" y="0"/>
                </a:lnTo>
                <a:lnTo>
                  <a:pt x="26962" y="0"/>
                </a:lnTo>
                <a:lnTo>
                  <a:pt x="47610" y="20644"/>
                </a:lnTo>
                <a:lnTo>
                  <a:pt x="47610" y="23805"/>
                </a:lnTo>
                <a:lnTo>
                  <a:pt x="47610" y="26966"/>
                </a:lnTo>
                <a:lnTo>
                  <a:pt x="29998" y="47010"/>
                </a:lnTo>
                <a:lnTo>
                  <a:pt x="26962" y="47610"/>
                </a:lnTo>
                <a:close/>
              </a:path>
            </a:pathLst>
          </a:custGeom>
          <a:solidFill>
            <a:srgbClr val="444440"/>
          </a:solidFill>
        </p:spPr>
        <p:txBody>
          <a:bodyPr wrap="square" lIns="0" tIns="0" rIns="0" bIns="0" rtlCol="0"/>
          <a:lstStyle/>
          <a:p>
            <a:endParaRPr sz="1632"/>
          </a:p>
        </p:txBody>
      </p:sp>
      <p:sp>
        <p:nvSpPr>
          <p:cNvPr id="32" name="object 32"/>
          <p:cNvSpPr txBox="1"/>
          <p:nvPr/>
        </p:nvSpPr>
        <p:spPr>
          <a:xfrm>
            <a:off x="4103533" y="1379537"/>
            <a:ext cx="2541088" cy="357492"/>
          </a:xfrm>
          <a:prstGeom prst="rect">
            <a:avLst/>
          </a:prstGeom>
        </p:spPr>
        <p:txBody>
          <a:bodyPr vert="horz" wrap="square" lIns="0" tIns="11516" rIns="0" bIns="0" rtlCol="0">
            <a:spAutoFit/>
          </a:bodyPr>
          <a:lstStyle/>
          <a:p>
            <a:pPr marL="11516" marR="4607">
              <a:lnSpc>
                <a:spcPct val="119300"/>
              </a:lnSpc>
              <a:spcBef>
                <a:spcPts val="91"/>
              </a:spcBef>
            </a:pPr>
            <a:r>
              <a:rPr sz="997">
                <a:solidFill>
                  <a:srgbClr val="444440"/>
                </a:solidFill>
                <a:latin typeface="Tahoma"/>
                <a:cs typeface="Tahoma"/>
              </a:rPr>
              <a:t>Actions</a:t>
            </a:r>
            <a:r>
              <a:rPr sz="997" spc="63">
                <a:solidFill>
                  <a:srgbClr val="444440"/>
                </a:solidFill>
                <a:latin typeface="Tahoma"/>
                <a:cs typeface="Tahoma"/>
              </a:rPr>
              <a:t> </a:t>
            </a:r>
            <a:r>
              <a:rPr sz="997">
                <a:solidFill>
                  <a:srgbClr val="444440"/>
                </a:solidFill>
                <a:latin typeface="Tahoma"/>
                <a:cs typeface="Tahoma"/>
              </a:rPr>
              <a:t>that</a:t>
            </a:r>
            <a:r>
              <a:rPr sz="997" spc="63">
                <a:solidFill>
                  <a:srgbClr val="444440"/>
                </a:solidFill>
                <a:latin typeface="Tahoma"/>
                <a:cs typeface="Tahoma"/>
              </a:rPr>
              <a:t> </a:t>
            </a:r>
            <a:r>
              <a:rPr sz="997">
                <a:solidFill>
                  <a:srgbClr val="444440"/>
                </a:solidFill>
                <a:latin typeface="Tahoma"/>
                <a:cs typeface="Tahoma"/>
              </a:rPr>
              <a:t>cov</a:t>
            </a:r>
            <a:r>
              <a:rPr sz="997" spc="63">
                <a:solidFill>
                  <a:srgbClr val="444440"/>
                </a:solidFill>
                <a:latin typeface="Tahoma"/>
                <a:cs typeface="Tahoma"/>
              </a:rPr>
              <a:t> </a:t>
            </a:r>
            <a:r>
              <a:rPr sz="997" b="1" spc="-41">
                <a:solidFill>
                  <a:srgbClr val="1BAEBC"/>
                </a:solidFill>
                <a:latin typeface="Tahoma"/>
                <a:cs typeface="Tahoma"/>
              </a:rPr>
              <a:t>education</a:t>
            </a:r>
            <a:r>
              <a:rPr sz="997" b="1" spc="59">
                <a:solidFill>
                  <a:srgbClr val="1BAEBC"/>
                </a:solidFill>
                <a:latin typeface="Tahoma"/>
                <a:cs typeface="Tahoma"/>
              </a:rPr>
              <a:t> </a:t>
            </a:r>
            <a:r>
              <a:rPr sz="997" b="1" spc="-45">
                <a:solidFill>
                  <a:srgbClr val="1BAEBC"/>
                </a:solidFill>
                <a:latin typeface="Tahoma"/>
                <a:cs typeface="Tahoma"/>
              </a:rPr>
              <a:t>development</a:t>
            </a:r>
            <a:r>
              <a:rPr sz="997" b="1" spc="59">
                <a:solidFill>
                  <a:srgbClr val="1BAEBC"/>
                </a:solidFill>
                <a:latin typeface="Tahoma"/>
                <a:cs typeface="Tahoma"/>
              </a:rPr>
              <a:t> </a:t>
            </a:r>
            <a:r>
              <a:rPr sz="997" spc="-23">
                <a:solidFill>
                  <a:srgbClr val="444440"/>
                </a:solidFill>
                <a:latin typeface="Tahoma"/>
                <a:cs typeface="Tahoma"/>
              </a:rPr>
              <a:t>at </a:t>
            </a:r>
            <a:r>
              <a:rPr sz="997">
                <a:solidFill>
                  <a:srgbClr val="444440"/>
                </a:solidFill>
                <a:latin typeface="Tahoma"/>
                <a:cs typeface="Tahoma"/>
              </a:rPr>
              <a:t>all</a:t>
            </a:r>
            <a:r>
              <a:rPr sz="997" spc="5">
                <a:solidFill>
                  <a:srgbClr val="444440"/>
                </a:solidFill>
                <a:latin typeface="Tahoma"/>
                <a:cs typeface="Tahoma"/>
              </a:rPr>
              <a:t> </a:t>
            </a:r>
            <a:r>
              <a:rPr sz="997" spc="-9">
                <a:solidFill>
                  <a:srgbClr val="444440"/>
                </a:solidFill>
                <a:latin typeface="Tahoma"/>
                <a:cs typeface="Tahoma"/>
              </a:rPr>
              <a:t>levels.</a:t>
            </a:r>
            <a:endParaRPr sz="997">
              <a:latin typeface="Tahoma"/>
              <a:cs typeface="Tahoma"/>
            </a:endParaRPr>
          </a:p>
        </p:txBody>
      </p:sp>
      <p:sp>
        <p:nvSpPr>
          <p:cNvPr id="33" name="object 33"/>
          <p:cNvSpPr txBox="1"/>
          <p:nvPr/>
        </p:nvSpPr>
        <p:spPr>
          <a:xfrm>
            <a:off x="7637928" y="3997024"/>
            <a:ext cx="2435137" cy="775424"/>
          </a:xfrm>
          <a:prstGeom prst="rect">
            <a:avLst/>
          </a:prstGeom>
        </p:spPr>
        <p:txBody>
          <a:bodyPr vert="horz" wrap="square" lIns="0" tIns="10941" rIns="0" bIns="0" rtlCol="0">
            <a:spAutoFit/>
          </a:bodyPr>
          <a:lstStyle/>
          <a:p>
            <a:pPr marL="152016">
              <a:spcBef>
                <a:spcPts val="86"/>
              </a:spcBef>
            </a:pPr>
            <a:r>
              <a:rPr sz="1723" b="1" spc="-9">
                <a:solidFill>
                  <a:srgbClr val="1BAEBC"/>
                </a:solidFill>
                <a:latin typeface="Tahoma"/>
                <a:cs typeface="Tahoma"/>
              </a:rPr>
              <a:t>HEALTH</a:t>
            </a:r>
            <a:endParaRPr sz="1723">
              <a:latin typeface="Tahoma"/>
              <a:cs typeface="Tahoma"/>
            </a:endParaRPr>
          </a:p>
          <a:p>
            <a:pPr marL="11516">
              <a:spcBef>
                <a:spcPts val="1251"/>
              </a:spcBef>
            </a:pPr>
            <a:r>
              <a:rPr sz="997">
                <a:solidFill>
                  <a:srgbClr val="444440"/>
                </a:solidFill>
                <a:latin typeface="Tahoma"/>
                <a:cs typeface="Tahoma"/>
              </a:rPr>
              <a:t>Actions</a:t>
            </a:r>
            <a:r>
              <a:rPr sz="997" spc="50">
                <a:solidFill>
                  <a:srgbClr val="444440"/>
                </a:solidFill>
                <a:latin typeface="Tahoma"/>
                <a:cs typeface="Tahoma"/>
              </a:rPr>
              <a:t> </a:t>
            </a:r>
            <a:r>
              <a:rPr sz="997">
                <a:solidFill>
                  <a:srgbClr val="444440"/>
                </a:solidFill>
                <a:latin typeface="Tahoma"/>
                <a:cs typeface="Tahoma"/>
              </a:rPr>
              <a:t>that</a:t>
            </a:r>
            <a:r>
              <a:rPr sz="997" spc="54">
                <a:solidFill>
                  <a:srgbClr val="444440"/>
                </a:solidFill>
                <a:latin typeface="Tahoma"/>
                <a:cs typeface="Tahoma"/>
              </a:rPr>
              <a:t> </a:t>
            </a:r>
            <a:r>
              <a:rPr sz="997">
                <a:solidFill>
                  <a:srgbClr val="444440"/>
                </a:solidFill>
                <a:latin typeface="Tahoma"/>
                <a:cs typeface="Tahoma"/>
              </a:rPr>
              <a:t>target</a:t>
            </a:r>
            <a:r>
              <a:rPr sz="997" spc="50">
                <a:solidFill>
                  <a:srgbClr val="444440"/>
                </a:solidFill>
                <a:latin typeface="Tahoma"/>
                <a:cs typeface="Tahoma"/>
              </a:rPr>
              <a:t> </a:t>
            </a:r>
            <a:r>
              <a:rPr sz="997">
                <a:solidFill>
                  <a:srgbClr val="444440"/>
                </a:solidFill>
                <a:latin typeface="Tahoma"/>
                <a:cs typeface="Tahoma"/>
              </a:rPr>
              <a:t>a</a:t>
            </a:r>
            <a:r>
              <a:rPr sz="997" spc="32">
                <a:solidFill>
                  <a:srgbClr val="444440"/>
                </a:solidFill>
                <a:latin typeface="Tahoma"/>
                <a:cs typeface="Tahoma"/>
              </a:rPr>
              <a:t> </a:t>
            </a:r>
            <a:r>
              <a:rPr sz="997" b="1" spc="-54">
                <a:solidFill>
                  <a:srgbClr val="1BAEBC"/>
                </a:solidFill>
                <a:latin typeface="Tahoma"/>
                <a:cs typeface="Tahoma"/>
              </a:rPr>
              <a:t>healthy</a:t>
            </a:r>
            <a:r>
              <a:rPr sz="997" b="1" spc="50">
                <a:solidFill>
                  <a:srgbClr val="1BAEBC"/>
                </a:solidFill>
                <a:latin typeface="Tahoma"/>
                <a:cs typeface="Tahoma"/>
              </a:rPr>
              <a:t> </a:t>
            </a:r>
            <a:r>
              <a:rPr sz="997" b="1" spc="-36">
                <a:solidFill>
                  <a:srgbClr val="1BAEBC"/>
                </a:solidFill>
                <a:latin typeface="Tahoma"/>
                <a:cs typeface="Tahoma"/>
              </a:rPr>
              <a:t>lifestyle</a:t>
            </a:r>
            <a:r>
              <a:rPr sz="997" b="1" spc="68">
                <a:solidFill>
                  <a:srgbClr val="1BAEBC"/>
                </a:solidFill>
                <a:latin typeface="Tahoma"/>
                <a:cs typeface="Tahoma"/>
              </a:rPr>
              <a:t> </a:t>
            </a:r>
            <a:r>
              <a:rPr sz="997" spc="-23">
                <a:solidFill>
                  <a:srgbClr val="444440"/>
                </a:solidFill>
                <a:latin typeface="Tahoma"/>
                <a:cs typeface="Tahoma"/>
              </a:rPr>
              <a:t>and</a:t>
            </a:r>
            <a:endParaRPr sz="997">
              <a:latin typeface="Tahoma"/>
              <a:cs typeface="Tahoma"/>
            </a:endParaRPr>
          </a:p>
          <a:p>
            <a:pPr marL="11516">
              <a:spcBef>
                <a:spcPts val="230"/>
              </a:spcBef>
            </a:pPr>
            <a:r>
              <a:rPr sz="997" b="1" spc="-59">
                <a:solidFill>
                  <a:srgbClr val="1BAEBC"/>
                </a:solidFill>
                <a:latin typeface="Tahoma"/>
                <a:cs typeface="Tahoma"/>
              </a:rPr>
              <a:t>humanitarian</a:t>
            </a:r>
            <a:r>
              <a:rPr sz="997" b="1" spc="23">
                <a:solidFill>
                  <a:srgbClr val="1BAEBC"/>
                </a:solidFill>
                <a:latin typeface="Tahoma"/>
                <a:cs typeface="Tahoma"/>
              </a:rPr>
              <a:t> </a:t>
            </a:r>
            <a:r>
              <a:rPr sz="997" b="1" spc="-23">
                <a:solidFill>
                  <a:srgbClr val="1BAEBC"/>
                </a:solidFill>
                <a:latin typeface="Tahoma"/>
                <a:cs typeface="Tahoma"/>
              </a:rPr>
              <a:t>aid</a:t>
            </a:r>
            <a:endParaRPr sz="997">
              <a:latin typeface="Tahoma"/>
              <a:cs typeface="Tahoma"/>
            </a:endParaRPr>
          </a:p>
        </p:txBody>
      </p:sp>
      <p:sp>
        <p:nvSpPr>
          <p:cNvPr id="34" name="object 34"/>
          <p:cNvSpPr/>
          <p:nvPr/>
        </p:nvSpPr>
        <p:spPr>
          <a:xfrm>
            <a:off x="7727157" y="5039832"/>
            <a:ext cx="43186" cy="43186"/>
          </a:xfrm>
          <a:custGeom>
            <a:avLst/>
            <a:gdLst/>
            <a:ahLst/>
            <a:cxnLst/>
            <a:rect l="l" t="t" r="r" b="b"/>
            <a:pathLst>
              <a:path w="47625" h="47625">
                <a:moveTo>
                  <a:pt x="26962" y="47610"/>
                </a:moveTo>
                <a:lnTo>
                  <a:pt x="20648" y="47610"/>
                </a:lnTo>
                <a:lnTo>
                  <a:pt x="17612" y="47007"/>
                </a:lnTo>
                <a:lnTo>
                  <a:pt x="0" y="26962"/>
                </a:lnTo>
                <a:lnTo>
                  <a:pt x="0" y="20648"/>
                </a:lnTo>
                <a:lnTo>
                  <a:pt x="20648" y="0"/>
                </a:lnTo>
                <a:lnTo>
                  <a:pt x="26962" y="0"/>
                </a:lnTo>
                <a:lnTo>
                  <a:pt x="47610" y="20648"/>
                </a:lnTo>
                <a:lnTo>
                  <a:pt x="47610" y="23805"/>
                </a:lnTo>
                <a:lnTo>
                  <a:pt x="47610" y="26962"/>
                </a:lnTo>
                <a:lnTo>
                  <a:pt x="29998" y="47007"/>
                </a:lnTo>
                <a:lnTo>
                  <a:pt x="26962" y="47610"/>
                </a:lnTo>
                <a:close/>
              </a:path>
            </a:pathLst>
          </a:custGeom>
          <a:solidFill>
            <a:srgbClr val="444440"/>
          </a:solidFill>
        </p:spPr>
        <p:txBody>
          <a:bodyPr wrap="square" lIns="0" tIns="0" rIns="0" bIns="0" rtlCol="0"/>
          <a:lstStyle/>
          <a:p>
            <a:endParaRPr sz="1632"/>
          </a:p>
        </p:txBody>
      </p:sp>
      <p:sp>
        <p:nvSpPr>
          <p:cNvPr id="35" name="object 35"/>
          <p:cNvSpPr txBox="1"/>
          <p:nvPr/>
        </p:nvSpPr>
        <p:spPr>
          <a:xfrm>
            <a:off x="7853120" y="4932747"/>
            <a:ext cx="2214598" cy="1270563"/>
          </a:xfrm>
          <a:prstGeom prst="rect">
            <a:avLst/>
          </a:prstGeom>
        </p:spPr>
        <p:txBody>
          <a:bodyPr vert="horz" wrap="square" lIns="0" tIns="11516" rIns="0" bIns="0" rtlCol="0">
            <a:spAutoFit/>
          </a:bodyPr>
          <a:lstStyle/>
          <a:p>
            <a:pPr marL="11516" marR="4607">
              <a:lnSpc>
                <a:spcPct val="119300"/>
              </a:lnSpc>
              <a:spcBef>
                <a:spcPts val="91"/>
              </a:spcBef>
            </a:pPr>
            <a:r>
              <a:rPr sz="997" b="1" spc="-36">
                <a:solidFill>
                  <a:srgbClr val="444440"/>
                </a:solidFill>
                <a:latin typeface="Tahoma"/>
                <a:cs typeface="Tahoma"/>
              </a:rPr>
              <a:t>Healthy</a:t>
            </a:r>
            <a:r>
              <a:rPr sz="997" b="1" spc="14">
                <a:solidFill>
                  <a:srgbClr val="444440"/>
                </a:solidFill>
                <a:latin typeface="Tahoma"/>
                <a:cs typeface="Tahoma"/>
              </a:rPr>
              <a:t> </a:t>
            </a:r>
            <a:r>
              <a:rPr sz="997" b="1" spc="-41">
                <a:solidFill>
                  <a:srgbClr val="444440"/>
                </a:solidFill>
                <a:latin typeface="Tahoma"/>
                <a:cs typeface="Tahoma"/>
              </a:rPr>
              <a:t>lifestyle:</a:t>
            </a:r>
            <a:r>
              <a:rPr sz="997" b="1" spc="14">
                <a:solidFill>
                  <a:srgbClr val="444440"/>
                </a:solidFill>
                <a:latin typeface="Tahoma"/>
                <a:cs typeface="Tahoma"/>
              </a:rPr>
              <a:t> </a:t>
            </a:r>
            <a:r>
              <a:rPr sz="997">
                <a:solidFill>
                  <a:srgbClr val="444440"/>
                </a:solidFill>
                <a:latin typeface="Tahoma"/>
                <a:cs typeface="Tahoma"/>
              </a:rPr>
              <a:t>courses</a:t>
            </a:r>
            <a:r>
              <a:rPr sz="997" spc="18">
                <a:solidFill>
                  <a:srgbClr val="444440"/>
                </a:solidFill>
                <a:latin typeface="Tahoma"/>
                <a:cs typeface="Tahoma"/>
              </a:rPr>
              <a:t> </a:t>
            </a:r>
            <a:r>
              <a:rPr sz="997">
                <a:solidFill>
                  <a:srgbClr val="444440"/>
                </a:solidFill>
                <a:latin typeface="Tahoma"/>
                <a:cs typeface="Tahoma"/>
              </a:rPr>
              <a:t>on</a:t>
            </a:r>
            <a:r>
              <a:rPr sz="997" spc="18">
                <a:solidFill>
                  <a:srgbClr val="444440"/>
                </a:solidFill>
                <a:latin typeface="Tahoma"/>
                <a:cs typeface="Tahoma"/>
              </a:rPr>
              <a:t> </a:t>
            </a:r>
            <a:r>
              <a:rPr sz="997" spc="-23">
                <a:solidFill>
                  <a:srgbClr val="444440"/>
                </a:solidFill>
                <a:latin typeface="Tahoma"/>
                <a:cs typeface="Tahoma"/>
              </a:rPr>
              <a:t>the </a:t>
            </a:r>
            <a:r>
              <a:rPr sz="997">
                <a:solidFill>
                  <a:srgbClr val="444440"/>
                </a:solidFill>
                <a:latin typeface="Tahoma"/>
                <a:cs typeface="Tahoma"/>
              </a:rPr>
              <a:t>importance</a:t>
            </a:r>
            <a:r>
              <a:rPr sz="997" spc="59">
                <a:solidFill>
                  <a:srgbClr val="444440"/>
                </a:solidFill>
                <a:latin typeface="Tahoma"/>
                <a:cs typeface="Tahoma"/>
              </a:rPr>
              <a:t> </a:t>
            </a:r>
            <a:r>
              <a:rPr sz="997">
                <a:solidFill>
                  <a:srgbClr val="444440"/>
                </a:solidFill>
                <a:latin typeface="Tahoma"/>
                <a:cs typeface="Tahoma"/>
              </a:rPr>
              <a:t>of</a:t>
            </a:r>
            <a:r>
              <a:rPr sz="997" spc="63">
                <a:solidFill>
                  <a:srgbClr val="444440"/>
                </a:solidFill>
                <a:latin typeface="Tahoma"/>
                <a:cs typeface="Tahoma"/>
              </a:rPr>
              <a:t> </a:t>
            </a:r>
            <a:r>
              <a:rPr sz="997">
                <a:solidFill>
                  <a:srgbClr val="444440"/>
                </a:solidFill>
                <a:latin typeface="Tahoma"/>
                <a:cs typeface="Tahoma"/>
              </a:rPr>
              <a:t>a</a:t>
            </a:r>
            <a:r>
              <a:rPr sz="997" spc="59">
                <a:solidFill>
                  <a:srgbClr val="444440"/>
                </a:solidFill>
                <a:latin typeface="Tahoma"/>
                <a:cs typeface="Tahoma"/>
              </a:rPr>
              <a:t> </a:t>
            </a:r>
            <a:r>
              <a:rPr sz="997">
                <a:solidFill>
                  <a:srgbClr val="444440"/>
                </a:solidFill>
                <a:latin typeface="Tahoma"/>
                <a:cs typeface="Tahoma"/>
              </a:rPr>
              <a:t>good</a:t>
            </a:r>
            <a:r>
              <a:rPr sz="997" spc="63">
                <a:solidFill>
                  <a:srgbClr val="444440"/>
                </a:solidFill>
                <a:latin typeface="Tahoma"/>
                <a:cs typeface="Tahoma"/>
              </a:rPr>
              <a:t> </a:t>
            </a:r>
            <a:r>
              <a:rPr sz="997">
                <a:solidFill>
                  <a:srgbClr val="444440"/>
                </a:solidFill>
                <a:latin typeface="Tahoma"/>
                <a:cs typeface="Tahoma"/>
              </a:rPr>
              <a:t>quality</a:t>
            </a:r>
            <a:r>
              <a:rPr sz="997" spc="59">
                <a:solidFill>
                  <a:srgbClr val="444440"/>
                </a:solidFill>
                <a:latin typeface="Tahoma"/>
                <a:cs typeface="Tahoma"/>
              </a:rPr>
              <a:t> </a:t>
            </a:r>
            <a:r>
              <a:rPr sz="997">
                <a:solidFill>
                  <a:srgbClr val="444440"/>
                </a:solidFill>
                <a:latin typeface="Tahoma"/>
                <a:cs typeface="Tahoma"/>
              </a:rPr>
              <a:t>of</a:t>
            </a:r>
            <a:r>
              <a:rPr sz="997" spc="63">
                <a:solidFill>
                  <a:srgbClr val="444440"/>
                </a:solidFill>
                <a:latin typeface="Tahoma"/>
                <a:cs typeface="Tahoma"/>
              </a:rPr>
              <a:t> </a:t>
            </a:r>
            <a:r>
              <a:rPr sz="997" spc="-9">
                <a:solidFill>
                  <a:srgbClr val="444440"/>
                </a:solidFill>
                <a:latin typeface="Tahoma"/>
                <a:cs typeface="Tahoma"/>
              </a:rPr>
              <a:t>living, </a:t>
            </a:r>
            <a:r>
              <a:rPr sz="997">
                <a:solidFill>
                  <a:srgbClr val="444440"/>
                </a:solidFill>
                <a:latin typeface="Tahoma"/>
                <a:cs typeface="Tahoma"/>
              </a:rPr>
              <a:t>local</a:t>
            </a:r>
            <a:r>
              <a:rPr sz="997" spc="73">
                <a:solidFill>
                  <a:srgbClr val="444440"/>
                </a:solidFill>
                <a:latin typeface="Tahoma"/>
                <a:cs typeface="Tahoma"/>
              </a:rPr>
              <a:t> </a:t>
            </a:r>
            <a:r>
              <a:rPr sz="997">
                <a:solidFill>
                  <a:srgbClr val="444440"/>
                </a:solidFill>
                <a:latin typeface="Tahoma"/>
                <a:cs typeface="Tahoma"/>
              </a:rPr>
              <a:t>sports</a:t>
            </a:r>
            <a:r>
              <a:rPr sz="997" spc="73">
                <a:solidFill>
                  <a:srgbClr val="444440"/>
                </a:solidFill>
                <a:latin typeface="Tahoma"/>
                <a:cs typeface="Tahoma"/>
              </a:rPr>
              <a:t> </a:t>
            </a:r>
            <a:r>
              <a:rPr sz="997">
                <a:solidFill>
                  <a:srgbClr val="444440"/>
                </a:solidFill>
                <a:latin typeface="Tahoma"/>
                <a:cs typeface="Tahoma"/>
              </a:rPr>
              <a:t>teams</a:t>
            </a:r>
            <a:r>
              <a:rPr sz="997" spc="77">
                <a:solidFill>
                  <a:srgbClr val="444440"/>
                </a:solidFill>
                <a:latin typeface="Tahoma"/>
                <a:cs typeface="Tahoma"/>
              </a:rPr>
              <a:t> </a:t>
            </a:r>
            <a:r>
              <a:rPr sz="997">
                <a:solidFill>
                  <a:srgbClr val="444440"/>
                </a:solidFill>
                <a:latin typeface="Tahoma"/>
                <a:cs typeface="Tahoma"/>
              </a:rPr>
              <a:t>with</a:t>
            </a:r>
            <a:r>
              <a:rPr sz="997" spc="73">
                <a:solidFill>
                  <a:srgbClr val="444440"/>
                </a:solidFill>
                <a:latin typeface="Tahoma"/>
                <a:cs typeface="Tahoma"/>
              </a:rPr>
              <a:t> </a:t>
            </a:r>
            <a:r>
              <a:rPr sz="997">
                <a:solidFill>
                  <a:srgbClr val="444440"/>
                </a:solidFill>
                <a:latin typeface="Tahoma"/>
                <a:cs typeface="Tahoma"/>
              </a:rPr>
              <a:t>social</a:t>
            </a:r>
            <a:r>
              <a:rPr sz="997" spc="77">
                <a:solidFill>
                  <a:srgbClr val="444440"/>
                </a:solidFill>
                <a:latin typeface="Tahoma"/>
                <a:cs typeface="Tahoma"/>
              </a:rPr>
              <a:t> </a:t>
            </a:r>
            <a:r>
              <a:rPr sz="997" spc="-9">
                <a:solidFill>
                  <a:srgbClr val="444440"/>
                </a:solidFill>
                <a:latin typeface="Tahoma"/>
                <a:cs typeface="Tahoma"/>
              </a:rPr>
              <a:t>goals, </a:t>
            </a:r>
            <a:r>
              <a:rPr sz="997">
                <a:solidFill>
                  <a:srgbClr val="444440"/>
                </a:solidFill>
                <a:latin typeface="Tahoma"/>
                <a:cs typeface="Tahoma"/>
              </a:rPr>
              <a:t>healthy</a:t>
            </a:r>
            <a:r>
              <a:rPr sz="997" spc="103">
                <a:solidFill>
                  <a:srgbClr val="444440"/>
                </a:solidFill>
                <a:latin typeface="Tahoma"/>
                <a:cs typeface="Tahoma"/>
              </a:rPr>
              <a:t> </a:t>
            </a:r>
            <a:r>
              <a:rPr sz="997">
                <a:solidFill>
                  <a:srgbClr val="444440"/>
                </a:solidFill>
                <a:latin typeface="Tahoma"/>
                <a:cs typeface="Tahoma"/>
              </a:rPr>
              <a:t>food</a:t>
            </a:r>
            <a:r>
              <a:rPr sz="997" spc="109">
                <a:solidFill>
                  <a:srgbClr val="444440"/>
                </a:solidFill>
                <a:latin typeface="Tahoma"/>
                <a:cs typeface="Tahoma"/>
              </a:rPr>
              <a:t> </a:t>
            </a:r>
            <a:r>
              <a:rPr sz="997">
                <a:solidFill>
                  <a:srgbClr val="444440"/>
                </a:solidFill>
                <a:latin typeface="Tahoma"/>
                <a:cs typeface="Tahoma"/>
              </a:rPr>
              <a:t>and</a:t>
            </a:r>
            <a:r>
              <a:rPr sz="997" spc="103">
                <a:solidFill>
                  <a:srgbClr val="444440"/>
                </a:solidFill>
                <a:latin typeface="Tahoma"/>
                <a:cs typeface="Tahoma"/>
              </a:rPr>
              <a:t> </a:t>
            </a:r>
            <a:r>
              <a:rPr sz="997">
                <a:solidFill>
                  <a:srgbClr val="444440"/>
                </a:solidFill>
                <a:latin typeface="Tahoma"/>
                <a:cs typeface="Tahoma"/>
              </a:rPr>
              <a:t>nutrition</a:t>
            </a:r>
            <a:r>
              <a:rPr sz="997" spc="109">
                <a:solidFill>
                  <a:srgbClr val="444440"/>
                </a:solidFill>
                <a:latin typeface="Tahoma"/>
                <a:cs typeface="Tahoma"/>
              </a:rPr>
              <a:t> </a:t>
            </a:r>
            <a:r>
              <a:rPr sz="997" spc="-9">
                <a:solidFill>
                  <a:srgbClr val="444440"/>
                </a:solidFill>
                <a:latin typeface="Tahoma"/>
                <a:cs typeface="Tahoma"/>
              </a:rPr>
              <a:t>courses</a:t>
            </a:r>
            <a:r>
              <a:rPr sz="997" spc="453">
                <a:solidFill>
                  <a:srgbClr val="444440"/>
                </a:solidFill>
                <a:latin typeface="Tahoma"/>
                <a:cs typeface="Tahoma"/>
              </a:rPr>
              <a:t> </a:t>
            </a:r>
            <a:r>
              <a:rPr sz="997" b="1">
                <a:solidFill>
                  <a:srgbClr val="444440"/>
                </a:solidFill>
                <a:latin typeface="Tahoma"/>
                <a:cs typeface="Tahoma"/>
              </a:rPr>
              <a:t>Aid</a:t>
            </a:r>
            <a:r>
              <a:rPr sz="997" b="1" spc="-18">
                <a:solidFill>
                  <a:srgbClr val="444440"/>
                </a:solidFill>
                <a:latin typeface="Tahoma"/>
                <a:cs typeface="Tahoma"/>
              </a:rPr>
              <a:t> </a:t>
            </a:r>
            <a:r>
              <a:rPr sz="997" b="1" spc="-45">
                <a:solidFill>
                  <a:srgbClr val="444440"/>
                </a:solidFill>
                <a:latin typeface="Tahoma"/>
                <a:cs typeface="Tahoma"/>
              </a:rPr>
              <a:t>in</a:t>
            </a:r>
            <a:r>
              <a:rPr sz="997" b="1" spc="-14">
                <a:solidFill>
                  <a:srgbClr val="444440"/>
                </a:solidFill>
                <a:latin typeface="Tahoma"/>
                <a:cs typeface="Tahoma"/>
              </a:rPr>
              <a:t> </a:t>
            </a:r>
            <a:r>
              <a:rPr sz="997" b="1" spc="-59">
                <a:solidFill>
                  <a:srgbClr val="444440"/>
                </a:solidFill>
                <a:latin typeface="Tahoma"/>
                <a:cs typeface="Tahoma"/>
              </a:rPr>
              <a:t>extreme</a:t>
            </a:r>
            <a:r>
              <a:rPr sz="997" b="1" spc="-14">
                <a:solidFill>
                  <a:srgbClr val="444440"/>
                </a:solidFill>
                <a:latin typeface="Tahoma"/>
                <a:cs typeface="Tahoma"/>
              </a:rPr>
              <a:t> </a:t>
            </a:r>
            <a:r>
              <a:rPr sz="997" b="1" spc="-54">
                <a:solidFill>
                  <a:srgbClr val="444440"/>
                </a:solidFill>
                <a:latin typeface="Tahoma"/>
                <a:cs typeface="Tahoma"/>
              </a:rPr>
              <a:t>health</a:t>
            </a:r>
            <a:r>
              <a:rPr sz="997" b="1" spc="-14">
                <a:solidFill>
                  <a:srgbClr val="444440"/>
                </a:solidFill>
                <a:latin typeface="Tahoma"/>
                <a:cs typeface="Tahoma"/>
              </a:rPr>
              <a:t> </a:t>
            </a:r>
            <a:r>
              <a:rPr sz="997" b="1" spc="-63">
                <a:solidFill>
                  <a:srgbClr val="444440"/>
                </a:solidFill>
                <a:latin typeface="Tahoma"/>
                <a:cs typeface="Tahoma"/>
              </a:rPr>
              <a:t>-</a:t>
            </a:r>
            <a:r>
              <a:rPr sz="997" b="1" spc="-14">
                <a:solidFill>
                  <a:srgbClr val="444440"/>
                </a:solidFill>
                <a:latin typeface="Tahoma"/>
                <a:cs typeface="Tahoma"/>
              </a:rPr>
              <a:t> </a:t>
            </a:r>
            <a:r>
              <a:rPr sz="997" b="1" spc="-9">
                <a:solidFill>
                  <a:srgbClr val="444440"/>
                </a:solidFill>
                <a:latin typeface="Tahoma"/>
                <a:cs typeface="Tahoma"/>
              </a:rPr>
              <a:t>threatening </a:t>
            </a:r>
            <a:r>
              <a:rPr sz="997" b="1" spc="-50">
                <a:solidFill>
                  <a:srgbClr val="444440"/>
                </a:solidFill>
                <a:latin typeface="Tahoma"/>
                <a:cs typeface="Tahoma"/>
              </a:rPr>
              <a:t>events:</a:t>
            </a:r>
            <a:r>
              <a:rPr sz="997" b="1" spc="27">
                <a:solidFill>
                  <a:srgbClr val="444440"/>
                </a:solidFill>
                <a:latin typeface="Tahoma"/>
                <a:cs typeface="Tahoma"/>
              </a:rPr>
              <a:t> </a:t>
            </a:r>
            <a:r>
              <a:rPr sz="997">
                <a:solidFill>
                  <a:srgbClr val="444440"/>
                </a:solidFill>
                <a:latin typeface="Tahoma"/>
                <a:cs typeface="Tahoma"/>
              </a:rPr>
              <a:t>food</a:t>
            </a:r>
            <a:r>
              <a:rPr sz="997" spc="36">
                <a:solidFill>
                  <a:srgbClr val="444440"/>
                </a:solidFill>
                <a:latin typeface="Tahoma"/>
                <a:cs typeface="Tahoma"/>
              </a:rPr>
              <a:t> </a:t>
            </a:r>
            <a:r>
              <a:rPr sz="997">
                <a:solidFill>
                  <a:srgbClr val="444440"/>
                </a:solidFill>
                <a:latin typeface="Tahoma"/>
                <a:cs typeface="Tahoma"/>
              </a:rPr>
              <a:t>banks</a:t>
            </a:r>
            <a:r>
              <a:rPr sz="997" spc="32">
                <a:solidFill>
                  <a:srgbClr val="444440"/>
                </a:solidFill>
                <a:latin typeface="Tahoma"/>
                <a:cs typeface="Tahoma"/>
              </a:rPr>
              <a:t> </a:t>
            </a:r>
            <a:r>
              <a:rPr sz="997" spc="-9">
                <a:solidFill>
                  <a:srgbClr val="444440"/>
                </a:solidFill>
                <a:latin typeface="Tahoma"/>
                <a:cs typeface="Tahoma"/>
              </a:rPr>
              <a:t>participations, </a:t>
            </a:r>
            <a:r>
              <a:rPr sz="997">
                <a:solidFill>
                  <a:srgbClr val="444440"/>
                </a:solidFill>
                <a:latin typeface="Tahoma"/>
                <a:cs typeface="Tahoma"/>
              </a:rPr>
              <a:t>donations</a:t>
            </a:r>
            <a:r>
              <a:rPr sz="997" spc="86">
                <a:solidFill>
                  <a:srgbClr val="444440"/>
                </a:solidFill>
                <a:latin typeface="Tahoma"/>
                <a:cs typeface="Tahoma"/>
              </a:rPr>
              <a:t> </a:t>
            </a:r>
            <a:r>
              <a:rPr sz="997">
                <a:solidFill>
                  <a:srgbClr val="444440"/>
                </a:solidFill>
                <a:latin typeface="Tahoma"/>
                <a:cs typeface="Tahoma"/>
              </a:rPr>
              <a:t>to</a:t>
            </a:r>
            <a:r>
              <a:rPr sz="997" spc="86">
                <a:solidFill>
                  <a:srgbClr val="444440"/>
                </a:solidFill>
                <a:latin typeface="Tahoma"/>
                <a:cs typeface="Tahoma"/>
              </a:rPr>
              <a:t> </a:t>
            </a:r>
            <a:r>
              <a:rPr sz="997">
                <a:solidFill>
                  <a:srgbClr val="444440"/>
                </a:solidFill>
                <a:latin typeface="Tahoma"/>
                <a:cs typeface="Tahoma"/>
              </a:rPr>
              <a:t>local</a:t>
            </a:r>
            <a:r>
              <a:rPr sz="997" spc="91">
                <a:solidFill>
                  <a:srgbClr val="444440"/>
                </a:solidFill>
                <a:latin typeface="Tahoma"/>
                <a:cs typeface="Tahoma"/>
              </a:rPr>
              <a:t> </a:t>
            </a:r>
            <a:r>
              <a:rPr sz="997">
                <a:solidFill>
                  <a:srgbClr val="444440"/>
                </a:solidFill>
                <a:latin typeface="Tahoma"/>
                <a:cs typeface="Tahoma"/>
              </a:rPr>
              <a:t>health</a:t>
            </a:r>
            <a:r>
              <a:rPr sz="997" spc="86">
                <a:solidFill>
                  <a:srgbClr val="444440"/>
                </a:solidFill>
                <a:latin typeface="Tahoma"/>
                <a:cs typeface="Tahoma"/>
              </a:rPr>
              <a:t> </a:t>
            </a:r>
            <a:r>
              <a:rPr sz="997" spc="-9">
                <a:solidFill>
                  <a:srgbClr val="444440"/>
                </a:solidFill>
                <a:latin typeface="Tahoma"/>
                <a:cs typeface="Tahoma"/>
              </a:rPr>
              <a:t>centres</a:t>
            </a:r>
            <a:endParaRPr sz="997">
              <a:latin typeface="Tahoma"/>
              <a:cs typeface="Tahoma"/>
            </a:endParaRPr>
          </a:p>
        </p:txBody>
      </p:sp>
      <p:sp>
        <p:nvSpPr>
          <p:cNvPr id="36" name="object 36"/>
          <p:cNvSpPr/>
          <p:nvPr/>
        </p:nvSpPr>
        <p:spPr>
          <a:xfrm>
            <a:off x="7727157" y="5765148"/>
            <a:ext cx="43186" cy="43186"/>
          </a:xfrm>
          <a:custGeom>
            <a:avLst/>
            <a:gdLst/>
            <a:ahLst/>
            <a:cxnLst/>
            <a:rect l="l" t="t" r="r" b="b"/>
            <a:pathLst>
              <a:path w="47625" h="47625">
                <a:moveTo>
                  <a:pt x="26962" y="47610"/>
                </a:moveTo>
                <a:lnTo>
                  <a:pt x="20648" y="47610"/>
                </a:lnTo>
                <a:lnTo>
                  <a:pt x="17612" y="47010"/>
                </a:lnTo>
                <a:lnTo>
                  <a:pt x="0" y="26957"/>
                </a:lnTo>
                <a:lnTo>
                  <a:pt x="0" y="20644"/>
                </a:lnTo>
                <a:lnTo>
                  <a:pt x="20648" y="0"/>
                </a:lnTo>
                <a:lnTo>
                  <a:pt x="26962" y="0"/>
                </a:lnTo>
                <a:lnTo>
                  <a:pt x="47610" y="20644"/>
                </a:lnTo>
                <a:lnTo>
                  <a:pt x="47610" y="23805"/>
                </a:lnTo>
                <a:lnTo>
                  <a:pt x="47610" y="26957"/>
                </a:lnTo>
                <a:lnTo>
                  <a:pt x="29998" y="47010"/>
                </a:lnTo>
                <a:lnTo>
                  <a:pt x="26962" y="47610"/>
                </a:lnTo>
                <a:close/>
              </a:path>
            </a:pathLst>
          </a:custGeom>
          <a:solidFill>
            <a:srgbClr val="444440"/>
          </a:solidFill>
        </p:spPr>
        <p:txBody>
          <a:bodyPr wrap="square" lIns="0" tIns="0" rIns="0" bIns="0" rtlCol="0"/>
          <a:lstStyle/>
          <a:p>
            <a:endParaRPr sz="1632"/>
          </a:p>
        </p:txBody>
      </p:sp>
      <p:sp>
        <p:nvSpPr>
          <p:cNvPr id="37" name="object 37"/>
          <p:cNvSpPr txBox="1"/>
          <p:nvPr/>
        </p:nvSpPr>
        <p:spPr>
          <a:xfrm>
            <a:off x="7637927" y="857658"/>
            <a:ext cx="1529374" cy="276185"/>
          </a:xfrm>
          <a:prstGeom prst="rect">
            <a:avLst/>
          </a:prstGeom>
        </p:spPr>
        <p:txBody>
          <a:bodyPr vert="horz" wrap="square" lIns="0" tIns="10941" rIns="0" bIns="0" rtlCol="0">
            <a:spAutoFit/>
          </a:bodyPr>
          <a:lstStyle/>
          <a:p>
            <a:pPr marL="11516">
              <a:spcBef>
                <a:spcPts val="86"/>
              </a:spcBef>
            </a:pPr>
            <a:r>
              <a:rPr sz="1723" b="1" spc="-9">
                <a:solidFill>
                  <a:srgbClr val="1BAEBC"/>
                </a:solidFill>
                <a:latin typeface="Tahoma"/>
                <a:cs typeface="Tahoma"/>
              </a:rPr>
              <a:t>ENVIROMENT</a:t>
            </a:r>
            <a:endParaRPr sz="1723">
              <a:latin typeface="Tahoma"/>
              <a:cs typeface="Tahoma"/>
            </a:endParaRPr>
          </a:p>
        </p:txBody>
      </p:sp>
      <p:sp>
        <p:nvSpPr>
          <p:cNvPr id="38" name="object 38"/>
          <p:cNvSpPr/>
          <p:nvPr/>
        </p:nvSpPr>
        <p:spPr>
          <a:xfrm>
            <a:off x="7655848" y="2023253"/>
            <a:ext cx="43186" cy="43186"/>
          </a:xfrm>
          <a:custGeom>
            <a:avLst/>
            <a:gdLst/>
            <a:ahLst/>
            <a:cxnLst/>
            <a:rect l="l" t="t" r="r" b="b"/>
            <a:pathLst>
              <a:path w="47625" h="47625">
                <a:moveTo>
                  <a:pt x="26962" y="47610"/>
                </a:moveTo>
                <a:lnTo>
                  <a:pt x="20648" y="47610"/>
                </a:lnTo>
                <a:lnTo>
                  <a:pt x="17612" y="47007"/>
                </a:lnTo>
                <a:lnTo>
                  <a:pt x="0" y="26962"/>
                </a:lnTo>
                <a:lnTo>
                  <a:pt x="0" y="20648"/>
                </a:lnTo>
                <a:lnTo>
                  <a:pt x="20648" y="0"/>
                </a:lnTo>
                <a:lnTo>
                  <a:pt x="26962" y="0"/>
                </a:lnTo>
                <a:lnTo>
                  <a:pt x="47610" y="20648"/>
                </a:lnTo>
                <a:lnTo>
                  <a:pt x="47610" y="23805"/>
                </a:lnTo>
                <a:lnTo>
                  <a:pt x="47610" y="26962"/>
                </a:lnTo>
                <a:lnTo>
                  <a:pt x="29998" y="47007"/>
                </a:lnTo>
                <a:lnTo>
                  <a:pt x="26962" y="47610"/>
                </a:lnTo>
                <a:close/>
              </a:path>
            </a:pathLst>
          </a:custGeom>
          <a:solidFill>
            <a:srgbClr val="444440"/>
          </a:solidFill>
        </p:spPr>
        <p:txBody>
          <a:bodyPr wrap="square" lIns="0" tIns="0" rIns="0" bIns="0" rtlCol="0"/>
          <a:lstStyle/>
          <a:p>
            <a:endParaRPr sz="1632"/>
          </a:p>
        </p:txBody>
      </p:sp>
      <p:sp>
        <p:nvSpPr>
          <p:cNvPr id="39" name="object 39"/>
          <p:cNvSpPr txBox="1"/>
          <p:nvPr/>
        </p:nvSpPr>
        <p:spPr>
          <a:xfrm>
            <a:off x="7781812" y="1916167"/>
            <a:ext cx="2427651" cy="1818405"/>
          </a:xfrm>
          <a:prstGeom prst="rect">
            <a:avLst/>
          </a:prstGeom>
        </p:spPr>
        <p:txBody>
          <a:bodyPr vert="horz" wrap="square" lIns="0" tIns="11516" rIns="0" bIns="0" rtlCol="0">
            <a:spAutoFit/>
          </a:bodyPr>
          <a:lstStyle/>
          <a:p>
            <a:pPr marL="11516" marR="4607">
              <a:lnSpc>
                <a:spcPct val="119300"/>
              </a:lnSpc>
              <a:spcBef>
                <a:spcPts val="91"/>
              </a:spcBef>
            </a:pPr>
            <a:r>
              <a:rPr sz="997" b="1" spc="-68">
                <a:solidFill>
                  <a:srgbClr val="444440"/>
                </a:solidFill>
                <a:latin typeface="Tahoma"/>
                <a:cs typeface="Tahoma"/>
              </a:rPr>
              <a:t>Smart</a:t>
            </a:r>
            <a:r>
              <a:rPr sz="997" b="1" spc="5">
                <a:solidFill>
                  <a:srgbClr val="444440"/>
                </a:solidFill>
                <a:latin typeface="Tahoma"/>
                <a:cs typeface="Tahoma"/>
              </a:rPr>
              <a:t> </a:t>
            </a:r>
            <a:r>
              <a:rPr sz="997" b="1" spc="-36">
                <a:solidFill>
                  <a:srgbClr val="444440"/>
                </a:solidFill>
                <a:latin typeface="Tahoma"/>
                <a:cs typeface="Tahoma"/>
              </a:rPr>
              <a:t>Towns</a:t>
            </a:r>
            <a:r>
              <a:rPr sz="997" b="1" spc="9">
                <a:solidFill>
                  <a:srgbClr val="444440"/>
                </a:solidFill>
                <a:latin typeface="Tahoma"/>
                <a:cs typeface="Tahoma"/>
              </a:rPr>
              <a:t> </a:t>
            </a:r>
            <a:r>
              <a:rPr sz="997" b="1" spc="-59">
                <a:solidFill>
                  <a:srgbClr val="444440"/>
                </a:solidFill>
                <a:latin typeface="Tahoma"/>
                <a:cs typeface="Tahoma"/>
              </a:rPr>
              <a:t>Plan:</a:t>
            </a:r>
            <a:r>
              <a:rPr sz="997" b="1" spc="9">
                <a:solidFill>
                  <a:srgbClr val="444440"/>
                </a:solidFill>
                <a:latin typeface="Tahoma"/>
                <a:cs typeface="Tahoma"/>
              </a:rPr>
              <a:t> </a:t>
            </a:r>
            <a:r>
              <a:rPr sz="997" spc="63">
                <a:solidFill>
                  <a:srgbClr val="444440"/>
                </a:solidFill>
                <a:latin typeface="Tahoma"/>
                <a:cs typeface="Tahoma"/>
              </a:rPr>
              <a:t>PV</a:t>
            </a:r>
            <a:r>
              <a:rPr sz="997" spc="9">
                <a:solidFill>
                  <a:srgbClr val="444440"/>
                </a:solidFill>
                <a:latin typeface="Tahoma"/>
                <a:cs typeface="Tahoma"/>
              </a:rPr>
              <a:t> </a:t>
            </a:r>
            <a:r>
              <a:rPr sz="997">
                <a:solidFill>
                  <a:srgbClr val="444440"/>
                </a:solidFill>
                <a:latin typeface="Tahoma"/>
                <a:cs typeface="Tahoma"/>
              </a:rPr>
              <a:t>in</a:t>
            </a:r>
            <a:r>
              <a:rPr sz="997" spc="14">
                <a:solidFill>
                  <a:srgbClr val="444440"/>
                </a:solidFill>
                <a:latin typeface="Tahoma"/>
                <a:cs typeface="Tahoma"/>
              </a:rPr>
              <a:t> </a:t>
            </a:r>
            <a:r>
              <a:rPr sz="997">
                <a:solidFill>
                  <a:srgbClr val="444440"/>
                </a:solidFill>
                <a:latin typeface="Tahoma"/>
                <a:cs typeface="Tahoma"/>
              </a:rPr>
              <a:t>public</a:t>
            </a:r>
            <a:r>
              <a:rPr sz="997" spc="9">
                <a:solidFill>
                  <a:srgbClr val="444440"/>
                </a:solidFill>
                <a:latin typeface="Tahoma"/>
                <a:cs typeface="Tahoma"/>
              </a:rPr>
              <a:t> </a:t>
            </a:r>
            <a:r>
              <a:rPr sz="997" spc="-9">
                <a:solidFill>
                  <a:srgbClr val="444440"/>
                </a:solidFill>
                <a:latin typeface="Tahoma"/>
                <a:cs typeface="Tahoma"/>
              </a:rPr>
              <a:t>buildings, </a:t>
            </a:r>
            <a:r>
              <a:rPr sz="997">
                <a:solidFill>
                  <a:srgbClr val="444440"/>
                </a:solidFill>
                <a:latin typeface="Tahoma"/>
                <a:cs typeface="Tahoma"/>
              </a:rPr>
              <a:t>energy</a:t>
            </a:r>
            <a:r>
              <a:rPr sz="997" spc="172">
                <a:solidFill>
                  <a:srgbClr val="444440"/>
                </a:solidFill>
                <a:latin typeface="Tahoma"/>
                <a:cs typeface="Tahoma"/>
              </a:rPr>
              <a:t> </a:t>
            </a:r>
            <a:r>
              <a:rPr sz="997">
                <a:solidFill>
                  <a:srgbClr val="444440"/>
                </a:solidFill>
                <a:latin typeface="Tahoma"/>
                <a:cs typeface="Tahoma"/>
              </a:rPr>
              <a:t>efficiency</a:t>
            </a:r>
            <a:r>
              <a:rPr sz="997" spc="177">
                <a:solidFill>
                  <a:srgbClr val="444440"/>
                </a:solidFill>
                <a:latin typeface="Tahoma"/>
                <a:cs typeface="Tahoma"/>
              </a:rPr>
              <a:t> </a:t>
            </a:r>
            <a:r>
              <a:rPr sz="997">
                <a:solidFill>
                  <a:srgbClr val="444440"/>
                </a:solidFill>
                <a:latin typeface="Tahoma"/>
                <a:cs typeface="Tahoma"/>
              </a:rPr>
              <a:t>improvement</a:t>
            </a:r>
            <a:r>
              <a:rPr sz="997" spc="177">
                <a:solidFill>
                  <a:srgbClr val="444440"/>
                </a:solidFill>
                <a:latin typeface="Tahoma"/>
                <a:cs typeface="Tahoma"/>
              </a:rPr>
              <a:t> </a:t>
            </a:r>
            <a:r>
              <a:rPr sz="997" spc="-9">
                <a:solidFill>
                  <a:srgbClr val="444440"/>
                </a:solidFill>
                <a:latin typeface="Tahoma"/>
                <a:cs typeface="Tahoma"/>
              </a:rPr>
              <a:t>actions, </a:t>
            </a:r>
            <a:r>
              <a:rPr sz="997">
                <a:solidFill>
                  <a:srgbClr val="444440"/>
                </a:solidFill>
                <a:latin typeface="Tahoma"/>
                <a:cs typeface="Tahoma"/>
              </a:rPr>
              <a:t>electric</a:t>
            </a:r>
            <a:r>
              <a:rPr sz="997" spc="91">
                <a:solidFill>
                  <a:srgbClr val="444440"/>
                </a:solidFill>
                <a:latin typeface="Tahoma"/>
                <a:cs typeface="Tahoma"/>
              </a:rPr>
              <a:t> </a:t>
            </a:r>
            <a:r>
              <a:rPr sz="997">
                <a:solidFill>
                  <a:srgbClr val="444440"/>
                </a:solidFill>
                <a:latin typeface="Tahoma"/>
                <a:cs typeface="Tahoma"/>
              </a:rPr>
              <a:t>car</a:t>
            </a:r>
            <a:r>
              <a:rPr sz="997" spc="91">
                <a:solidFill>
                  <a:srgbClr val="444440"/>
                </a:solidFill>
                <a:latin typeface="Tahoma"/>
                <a:cs typeface="Tahoma"/>
              </a:rPr>
              <a:t> </a:t>
            </a:r>
            <a:r>
              <a:rPr sz="997" spc="-9">
                <a:solidFill>
                  <a:srgbClr val="444440"/>
                </a:solidFill>
                <a:latin typeface="Tahoma"/>
                <a:cs typeface="Tahoma"/>
              </a:rPr>
              <a:t>chargers</a:t>
            </a:r>
            <a:endParaRPr sz="997">
              <a:latin typeface="Tahoma"/>
              <a:cs typeface="Tahoma"/>
            </a:endParaRPr>
          </a:p>
          <a:p>
            <a:pPr marL="11516" marR="89828">
              <a:lnSpc>
                <a:spcPct val="119300"/>
              </a:lnSpc>
            </a:pPr>
            <a:r>
              <a:rPr sz="997" b="1" spc="-41">
                <a:solidFill>
                  <a:srgbClr val="444440"/>
                </a:solidFill>
                <a:latin typeface="Tahoma"/>
                <a:cs typeface="Tahoma"/>
              </a:rPr>
              <a:t>Flora</a:t>
            </a:r>
            <a:r>
              <a:rPr sz="997" b="1" spc="59">
                <a:solidFill>
                  <a:srgbClr val="444440"/>
                </a:solidFill>
                <a:latin typeface="Tahoma"/>
                <a:cs typeface="Tahoma"/>
              </a:rPr>
              <a:t> </a:t>
            </a:r>
            <a:r>
              <a:rPr sz="997" b="1" spc="-63">
                <a:solidFill>
                  <a:srgbClr val="444440"/>
                </a:solidFill>
                <a:latin typeface="Tahoma"/>
                <a:cs typeface="Tahoma"/>
              </a:rPr>
              <a:t>and</a:t>
            </a:r>
            <a:r>
              <a:rPr sz="997" b="1" spc="59">
                <a:solidFill>
                  <a:srgbClr val="444440"/>
                </a:solidFill>
                <a:latin typeface="Tahoma"/>
                <a:cs typeface="Tahoma"/>
              </a:rPr>
              <a:t> </a:t>
            </a:r>
            <a:r>
              <a:rPr sz="997" b="1" spc="-63">
                <a:solidFill>
                  <a:srgbClr val="444440"/>
                </a:solidFill>
                <a:latin typeface="Tahoma"/>
                <a:cs typeface="Tahoma"/>
              </a:rPr>
              <a:t>Fauna:</a:t>
            </a:r>
            <a:r>
              <a:rPr sz="997" b="1" spc="63">
                <a:solidFill>
                  <a:srgbClr val="444440"/>
                </a:solidFill>
                <a:latin typeface="Tahoma"/>
                <a:cs typeface="Tahoma"/>
              </a:rPr>
              <a:t> </a:t>
            </a:r>
            <a:r>
              <a:rPr sz="997">
                <a:solidFill>
                  <a:srgbClr val="444440"/>
                </a:solidFill>
                <a:latin typeface="Tahoma"/>
                <a:cs typeface="Tahoma"/>
              </a:rPr>
              <a:t>conservation</a:t>
            </a:r>
            <a:r>
              <a:rPr sz="997" spc="63">
                <a:solidFill>
                  <a:srgbClr val="444440"/>
                </a:solidFill>
                <a:latin typeface="Tahoma"/>
                <a:cs typeface="Tahoma"/>
              </a:rPr>
              <a:t> </a:t>
            </a:r>
            <a:r>
              <a:rPr sz="997" spc="-9">
                <a:solidFill>
                  <a:srgbClr val="444440"/>
                </a:solidFill>
                <a:latin typeface="Tahoma"/>
                <a:cs typeface="Tahoma"/>
              </a:rPr>
              <a:t>actions, </a:t>
            </a:r>
            <a:r>
              <a:rPr sz="997">
                <a:solidFill>
                  <a:srgbClr val="444440"/>
                </a:solidFill>
                <a:latin typeface="Tahoma"/>
                <a:cs typeface="Tahoma"/>
              </a:rPr>
              <a:t>re-population,</a:t>
            </a:r>
            <a:r>
              <a:rPr sz="997" spc="122">
                <a:solidFill>
                  <a:srgbClr val="444440"/>
                </a:solidFill>
                <a:latin typeface="Tahoma"/>
                <a:cs typeface="Tahoma"/>
              </a:rPr>
              <a:t> </a:t>
            </a:r>
            <a:r>
              <a:rPr sz="997">
                <a:solidFill>
                  <a:srgbClr val="444440"/>
                </a:solidFill>
                <a:latin typeface="Tahoma"/>
                <a:cs typeface="Tahoma"/>
              </a:rPr>
              <a:t>centres</a:t>
            </a:r>
            <a:r>
              <a:rPr sz="997" spc="122">
                <a:solidFill>
                  <a:srgbClr val="444440"/>
                </a:solidFill>
                <a:latin typeface="Tahoma"/>
                <a:cs typeface="Tahoma"/>
              </a:rPr>
              <a:t> </a:t>
            </a:r>
            <a:r>
              <a:rPr sz="997">
                <a:solidFill>
                  <a:srgbClr val="444440"/>
                </a:solidFill>
                <a:latin typeface="Tahoma"/>
                <a:cs typeface="Tahoma"/>
              </a:rPr>
              <a:t>of</a:t>
            </a:r>
            <a:r>
              <a:rPr sz="997" spc="122">
                <a:solidFill>
                  <a:srgbClr val="444440"/>
                </a:solidFill>
                <a:latin typeface="Tahoma"/>
                <a:cs typeface="Tahoma"/>
              </a:rPr>
              <a:t> </a:t>
            </a:r>
            <a:r>
              <a:rPr sz="997" spc="-9">
                <a:solidFill>
                  <a:srgbClr val="444440"/>
                </a:solidFill>
                <a:latin typeface="Tahoma"/>
                <a:cs typeface="Tahoma"/>
              </a:rPr>
              <a:t>interpretation, </a:t>
            </a:r>
            <a:r>
              <a:rPr sz="997">
                <a:solidFill>
                  <a:srgbClr val="444440"/>
                </a:solidFill>
                <a:latin typeface="Tahoma"/>
                <a:cs typeface="Tahoma"/>
              </a:rPr>
              <a:t>environmental</a:t>
            </a:r>
            <a:r>
              <a:rPr sz="997" spc="177">
                <a:solidFill>
                  <a:srgbClr val="444440"/>
                </a:solidFill>
                <a:latin typeface="Tahoma"/>
                <a:cs typeface="Tahoma"/>
              </a:rPr>
              <a:t> </a:t>
            </a:r>
            <a:r>
              <a:rPr sz="997">
                <a:solidFill>
                  <a:srgbClr val="444440"/>
                </a:solidFill>
                <a:latin typeface="Tahoma"/>
                <a:cs typeface="Tahoma"/>
              </a:rPr>
              <a:t>improvement,</a:t>
            </a:r>
            <a:r>
              <a:rPr sz="997" spc="181">
                <a:solidFill>
                  <a:srgbClr val="444440"/>
                </a:solidFill>
                <a:latin typeface="Tahoma"/>
                <a:cs typeface="Tahoma"/>
              </a:rPr>
              <a:t> </a:t>
            </a:r>
            <a:r>
              <a:rPr sz="997" spc="-9">
                <a:solidFill>
                  <a:srgbClr val="444440"/>
                </a:solidFill>
                <a:latin typeface="Tahoma"/>
                <a:cs typeface="Tahoma"/>
              </a:rPr>
              <a:t>vegetation </a:t>
            </a:r>
            <a:r>
              <a:rPr sz="997">
                <a:solidFill>
                  <a:srgbClr val="444440"/>
                </a:solidFill>
                <a:latin typeface="Tahoma"/>
                <a:cs typeface="Tahoma"/>
              </a:rPr>
              <a:t>islands,</a:t>
            </a:r>
            <a:r>
              <a:rPr sz="997" spc="-9">
                <a:solidFill>
                  <a:srgbClr val="444440"/>
                </a:solidFill>
                <a:latin typeface="Tahoma"/>
                <a:cs typeface="Tahoma"/>
              </a:rPr>
              <a:t> beekeeping</a:t>
            </a:r>
            <a:endParaRPr sz="997">
              <a:latin typeface="Tahoma"/>
              <a:cs typeface="Tahoma"/>
            </a:endParaRPr>
          </a:p>
          <a:p>
            <a:pPr marL="11516" marR="193475">
              <a:lnSpc>
                <a:spcPct val="119300"/>
              </a:lnSpc>
            </a:pPr>
            <a:r>
              <a:rPr sz="997" b="1" spc="-54">
                <a:solidFill>
                  <a:srgbClr val="444440"/>
                </a:solidFill>
                <a:latin typeface="Tahoma"/>
                <a:cs typeface="Tahoma"/>
              </a:rPr>
              <a:t>Sustainable</a:t>
            </a:r>
            <a:r>
              <a:rPr sz="997" b="1" spc="-14">
                <a:solidFill>
                  <a:srgbClr val="444440"/>
                </a:solidFill>
                <a:latin typeface="Tahoma"/>
                <a:cs typeface="Tahoma"/>
              </a:rPr>
              <a:t> </a:t>
            </a:r>
            <a:r>
              <a:rPr sz="997" b="1" spc="-41">
                <a:solidFill>
                  <a:srgbClr val="444440"/>
                </a:solidFill>
                <a:latin typeface="Tahoma"/>
                <a:cs typeface="Tahoma"/>
              </a:rPr>
              <a:t>lifestyle:</a:t>
            </a:r>
            <a:r>
              <a:rPr sz="997" b="1" spc="-14">
                <a:solidFill>
                  <a:srgbClr val="444440"/>
                </a:solidFill>
                <a:latin typeface="Tahoma"/>
                <a:cs typeface="Tahoma"/>
              </a:rPr>
              <a:t> </a:t>
            </a:r>
            <a:r>
              <a:rPr sz="997" spc="-9">
                <a:solidFill>
                  <a:srgbClr val="444440"/>
                </a:solidFill>
                <a:latin typeface="Tahoma"/>
                <a:cs typeface="Tahoma"/>
              </a:rPr>
              <a:t>Rehabilitation </a:t>
            </a:r>
            <a:r>
              <a:rPr sz="997">
                <a:solidFill>
                  <a:srgbClr val="444440"/>
                </a:solidFill>
                <a:latin typeface="Tahoma"/>
                <a:cs typeface="Tahoma"/>
              </a:rPr>
              <a:t>and/or</a:t>
            </a:r>
            <a:r>
              <a:rPr sz="997" spc="95">
                <a:solidFill>
                  <a:srgbClr val="444440"/>
                </a:solidFill>
                <a:latin typeface="Tahoma"/>
                <a:cs typeface="Tahoma"/>
              </a:rPr>
              <a:t> </a:t>
            </a:r>
            <a:r>
              <a:rPr sz="997">
                <a:solidFill>
                  <a:srgbClr val="444440"/>
                </a:solidFill>
                <a:latin typeface="Tahoma"/>
                <a:cs typeface="Tahoma"/>
              </a:rPr>
              <a:t>maintenance</a:t>
            </a:r>
            <a:r>
              <a:rPr sz="997" spc="95">
                <a:solidFill>
                  <a:srgbClr val="444440"/>
                </a:solidFill>
                <a:latin typeface="Tahoma"/>
                <a:cs typeface="Tahoma"/>
              </a:rPr>
              <a:t> </a:t>
            </a:r>
            <a:r>
              <a:rPr sz="997">
                <a:solidFill>
                  <a:srgbClr val="444440"/>
                </a:solidFill>
                <a:latin typeface="Tahoma"/>
                <a:cs typeface="Tahoma"/>
              </a:rPr>
              <a:t>of</a:t>
            </a:r>
            <a:r>
              <a:rPr sz="997" spc="100">
                <a:solidFill>
                  <a:srgbClr val="444440"/>
                </a:solidFill>
                <a:latin typeface="Tahoma"/>
                <a:cs typeface="Tahoma"/>
              </a:rPr>
              <a:t> </a:t>
            </a:r>
            <a:r>
              <a:rPr sz="997">
                <a:solidFill>
                  <a:srgbClr val="444440"/>
                </a:solidFill>
                <a:latin typeface="Tahoma"/>
                <a:cs typeface="Tahoma"/>
              </a:rPr>
              <a:t>natural</a:t>
            </a:r>
            <a:r>
              <a:rPr sz="997" spc="95">
                <a:solidFill>
                  <a:srgbClr val="444440"/>
                </a:solidFill>
                <a:latin typeface="Tahoma"/>
                <a:cs typeface="Tahoma"/>
              </a:rPr>
              <a:t> </a:t>
            </a:r>
            <a:r>
              <a:rPr sz="997" spc="-9">
                <a:solidFill>
                  <a:srgbClr val="444440"/>
                </a:solidFill>
                <a:latin typeface="Tahoma"/>
                <a:cs typeface="Tahoma"/>
              </a:rPr>
              <a:t>spaces, </a:t>
            </a:r>
            <a:r>
              <a:rPr sz="997">
                <a:solidFill>
                  <a:srgbClr val="444440"/>
                </a:solidFill>
                <a:latin typeface="Tahoma"/>
                <a:cs typeface="Tahoma"/>
              </a:rPr>
              <a:t>bicycle</a:t>
            </a:r>
            <a:r>
              <a:rPr sz="997" spc="145">
                <a:solidFill>
                  <a:srgbClr val="444440"/>
                </a:solidFill>
                <a:latin typeface="Tahoma"/>
                <a:cs typeface="Tahoma"/>
              </a:rPr>
              <a:t> </a:t>
            </a:r>
            <a:r>
              <a:rPr sz="997" spc="-9">
                <a:solidFill>
                  <a:srgbClr val="444440"/>
                </a:solidFill>
                <a:latin typeface="Tahoma"/>
                <a:cs typeface="Tahoma"/>
              </a:rPr>
              <a:t>paths</a:t>
            </a:r>
            <a:endParaRPr sz="997">
              <a:latin typeface="Tahoma"/>
              <a:cs typeface="Tahoma"/>
            </a:endParaRPr>
          </a:p>
        </p:txBody>
      </p:sp>
      <p:sp>
        <p:nvSpPr>
          <p:cNvPr id="40" name="object 40"/>
          <p:cNvSpPr/>
          <p:nvPr/>
        </p:nvSpPr>
        <p:spPr>
          <a:xfrm>
            <a:off x="7655848" y="2567239"/>
            <a:ext cx="43186" cy="43186"/>
          </a:xfrm>
          <a:custGeom>
            <a:avLst/>
            <a:gdLst/>
            <a:ahLst/>
            <a:cxnLst/>
            <a:rect l="l" t="t" r="r" b="b"/>
            <a:pathLst>
              <a:path w="47625" h="47625">
                <a:moveTo>
                  <a:pt x="26962" y="47610"/>
                </a:moveTo>
                <a:lnTo>
                  <a:pt x="20648" y="47610"/>
                </a:lnTo>
                <a:lnTo>
                  <a:pt x="17612" y="47010"/>
                </a:lnTo>
                <a:lnTo>
                  <a:pt x="0" y="26966"/>
                </a:lnTo>
                <a:lnTo>
                  <a:pt x="0" y="20644"/>
                </a:lnTo>
                <a:lnTo>
                  <a:pt x="20648" y="0"/>
                </a:lnTo>
                <a:lnTo>
                  <a:pt x="26962" y="0"/>
                </a:lnTo>
                <a:lnTo>
                  <a:pt x="47610" y="20644"/>
                </a:lnTo>
                <a:lnTo>
                  <a:pt x="47610" y="23805"/>
                </a:lnTo>
                <a:lnTo>
                  <a:pt x="47610" y="26966"/>
                </a:lnTo>
                <a:lnTo>
                  <a:pt x="29998" y="47010"/>
                </a:lnTo>
                <a:lnTo>
                  <a:pt x="26962" y="47610"/>
                </a:lnTo>
                <a:close/>
              </a:path>
            </a:pathLst>
          </a:custGeom>
          <a:solidFill>
            <a:srgbClr val="444440"/>
          </a:solidFill>
        </p:spPr>
        <p:txBody>
          <a:bodyPr wrap="square" lIns="0" tIns="0" rIns="0" bIns="0" rtlCol="0"/>
          <a:lstStyle/>
          <a:p>
            <a:endParaRPr sz="1632"/>
          </a:p>
        </p:txBody>
      </p:sp>
      <p:sp>
        <p:nvSpPr>
          <p:cNvPr id="41" name="object 41"/>
          <p:cNvSpPr/>
          <p:nvPr/>
        </p:nvSpPr>
        <p:spPr>
          <a:xfrm>
            <a:off x="7655848" y="3292555"/>
            <a:ext cx="43186" cy="43186"/>
          </a:xfrm>
          <a:custGeom>
            <a:avLst/>
            <a:gdLst/>
            <a:ahLst/>
            <a:cxnLst/>
            <a:rect l="l" t="t" r="r" b="b"/>
            <a:pathLst>
              <a:path w="47625" h="47625">
                <a:moveTo>
                  <a:pt x="26962" y="47610"/>
                </a:moveTo>
                <a:lnTo>
                  <a:pt x="20648" y="47610"/>
                </a:lnTo>
                <a:lnTo>
                  <a:pt x="17612" y="47010"/>
                </a:lnTo>
                <a:lnTo>
                  <a:pt x="0" y="26957"/>
                </a:lnTo>
                <a:lnTo>
                  <a:pt x="0" y="20644"/>
                </a:lnTo>
                <a:lnTo>
                  <a:pt x="20648" y="0"/>
                </a:lnTo>
                <a:lnTo>
                  <a:pt x="26962" y="0"/>
                </a:lnTo>
                <a:lnTo>
                  <a:pt x="47610" y="20644"/>
                </a:lnTo>
                <a:lnTo>
                  <a:pt x="47610" y="23805"/>
                </a:lnTo>
                <a:lnTo>
                  <a:pt x="47610" y="26957"/>
                </a:lnTo>
                <a:lnTo>
                  <a:pt x="29998" y="47010"/>
                </a:lnTo>
                <a:lnTo>
                  <a:pt x="26962" y="47610"/>
                </a:lnTo>
                <a:close/>
              </a:path>
            </a:pathLst>
          </a:custGeom>
          <a:solidFill>
            <a:srgbClr val="444440"/>
          </a:solidFill>
        </p:spPr>
        <p:txBody>
          <a:bodyPr wrap="square" lIns="0" tIns="0" rIns="0" bIns="0" rtlCol="0"/>
          <a:lstStyle/>
          <a:p>
            <a:endParaRPr sz="1632"/>
          </a:p>
        </p:txBody>
      </p:sp>
      <p:sp>
        <p:nvSpPr>
          <p:cNvPr id="42" name="object 42"/>
          <p:cNvSpPr txBox="1"/>
          <p:nvPr/>
        </p:nvSpPr>
        <p:spPr>
          <a:xfrm>
            <a:off x="7566618" y="1372180"/>
            <a:ext cx="2493871" cy="357492"/>
          </a:xfrm>
          <a:prstGeom prst="rect">
            <a:avLst/>
          </a:prstGeom>
        </p:spPr>
        <p:txBody>
          <a:bodyPr vert="horz" wrap="square" lIns="0" tIns="11516" rIns="0" bIns="0" rtlCol="0">
            <a:spAutoFit/>
          </a:bodyPr>
          <a:lstStyle/>
          <a:p>
            <a:pPr marL="11516" marR="4607">
              <a:lnSpc>
                <a:spcPct val="119300"/>
              </a:lnSpc>
              <a:spcBef>
                <a:spcPts val="91"/>
              </a:spcBef>
            </a:pPr>
            <a:r>
              <a:rPr sz="997">
                <a:solidFill>
                  <a:srgbClr val="444440"/>
                </a:solidFill>
                <a:latin typeface="Tahoma"/>
                <a:cs typeface="Tahoma"/>
              </a:rPr>
              <a:t>Actions</a:t>
            </a:r>
            <a:r>
              <a:rPr sz="997" spc="109">
                <a:solidFill>
                  <a:srgbClr val="444440"/>
                </a:solidFill>
                <a:latin typeface="Tahoma"/>
                <a:cs typeface="Tahoma"/>
              </a:rPr>
              <a:t> </a:t>
            </a:r>
            <a:r>
              <a:rPr sz="997">
                <a:solidFill>
                  <a:srgbClr val="444440"/>
                </a:solidFill>
                <a:latin typeface="Tahoma"/>
                <a:cs typeface="Tahoma"/>
              </a:rPr>
              <a:t>that</a:t>
            </a:r>
            <a:r>
              <a:rPr sz="997" spc="109">
                <a:solidFill>
                  <a:srgbClr val="444440"/>
                </a:solidFill>
                <a:latin typeface="Tahoma"/>
                <a:cs typeface="Tahoma"/>
              </a:rPr>
              <a:t> </a:t>
            </a:r>
            <a:r>
              <a:rPr sz="997">
                <a:solidFill>
                  <a:srgbClr val="444440"/>
                </a:solidFill>
                <a:latin typeface="Tahoma"/>
                <a:cs typeface="Tahoma"/>
              </a:rPr>
              <a:t>focus</a:t>
            </a:r>
            <a:r>
              <a:rPr sz="997" spc="109">
                <a:solidFill>
                  <a:srgbClr val="444440"/>
                </a:solidFill>
                <a:latin typeface="Tahoma"/>
                <a:cs typeface="Tahoma"/>
              </a:rPr>
              <a:t> </a:t>
            </a:r>
            <a:r>
              <a:rPr sz="997">
                <a:solidFill>
                  <a:srgbClr val="444440"/>
                </a:solidFill>
                <a:latin typeface="Tahoma"/>
                <a:cs typeface="Tahoma"/>
              </a:rPr>
              <a:t>on</a:t>
            </a:r>
            <a:r>
              <a:rPr sz="997" spc="113">
                <a:solidFill>
                  <a:srgbClr val="444440"/>
                </a:solidFill>
                <a:latin typeface="Tahoma"/>
                <a:cs typeface="Tahoma"/>
              </a:rPr>
              <a:t> </a:t>
            </a:r>
            <a:r>
              <a:rPr sz="997">
                <a:solidFill>
                  <a:srgbClr val="444440"/>
                </a:solidFill>
                <a:latin typeface="Tahoma"/>
                <a:cs typeface="Tahoma"/>
              </a:rPr>
              <a:t>the</a:t>
            </a:r>
            <a:r>
              <a:rPr sz="997" spc="109">
                <a:solidFill>
                  <a:srgbClr val="444440"/>
                </a:solidFill>
                <a:latin typeface="Tahoma"/>
                <a:cs typeface="Tahoma"/>
              </a:rPr>
              <a:t> </a:t>
            </a:r>
            <a:r>
              <a:rPr sz="997">
                <a:solidFill>
                  <a:srgbClr val="444440"/>
                </a:solidFill>
                <a:latin typeface="Tahoma"/>
                <a:cs typeface="Tahoma"/>
              </a:rPr>
              <a:t>preservation</a:t>
            </a:r>
            <a:r>
              <a:rPr sz="997" spc="109">
                <a:solidFill>
                  <a:srgbClr val="444440"/>
                </a:solidFill>
                <a:latin typeface="Tahoma"/>
                <a:cs typeface="Tahoma"/>
              </a:rPr>
              <a:t> </a:t>
            </a:r>
            <a:r>
              <a:rPr sz="997" spc="-23">
                <a:solidFill>
                  <a:srgbClr val="444440"/>
                </a:solidFill>
                <a:latin typeface="Tahoma"/>
                <a:cs typeface="Tahoma"/>
              </a:rPr>
              <a:t>and </a:t>
            </a:r>
            <a:r>
              <a:rPr sz="997">
                <a:solidFill>
                  <a:srgbClr val="444440"/>
                </a:solidFill>
                <a:latin typeface="Tahoma"/>
                <a:cs typeface="Tahoma"/>
              </a:rPr>
              <a:t>improvement</a:t>
            </a:r>
            <a:r>
              <a:rPr sz="997" spc="73">
                <a:solidFill>
                  <a:srgbClr val="444440"/>
                </a:solidFill>
                <a:latin typeface="Tahoma"/>
                <a:cs typeface="Tahoma"/>
              </a:rPr>
              <a:t> </a:t>
            </a:r>
            <a:r>
              <a:rPr sz="997">
                <a:solidFill>
                  <a:srgbClr val="444440"/>
                </a:solidFill>
                <a:latin typeface="Tahoma"/>
                <a:cs typeface="Tahoma"/>
              </a:rPr>
              <a:t>of</a:t>
            </a:r>
            <a:r>
              <a:rPr sz="997" spc="77">
                <a:solidFill>
                  <a:srgbClr val="444440"/>
                </a:solidFill>
                <a:latin typeface="Tahoma"/>
                <a:cs typeface="Tahoma"/>
              </a:rPr>
              <a:t> </a:t>
            </a:r>
            <a:r>
              <a:rPr sz="997" b="1" spc="-45">
                <a:solidFill>
                  <a:srgbClr val="1BAEBC"/>
                </a:solidFill>
                <a:latin typeface="Tahoma"/>
                <a:cs typeface="Tahoma"/>
              </a:rPr>
              <a:t>the</a:t>
            </a:r>
            <a:r>
              <a:rPr sz="997" b="1" spc="68">
                <a:solidFill>
                  <a:srgbClr val="1BAEBC"/>
                </a:solidFill>
                <a:latin typeface="Tahoma"/>
                <a:cs typeface="Tahoma"/>
              </a:rPr>
              <a:t> </a:t>
            </a:r>
            <a:r>
              <a:rPr sz="997" b="1" spc="-9">
                <a:solidFill>
                  <a:srgbClr val="1BAEBC"/>
                </a:solidFill>
                <a:latin typeface="Tahoma"/>
                <a:cs typeface="Tahoma"/>
              </a:rPr>
              <a:t>ecosystem</a:t>
            </a:r>
            <a:r>
              <a:rPr sz="997" spc="-9">
                <a:solidFill>
                  <a:srgbClr val="444440"/>
                </a:solidFill>
                <a:latin typeface="Tahoma"/>
                <a:cs typeface="Tahoma"/>
              </a:rPr>
              <a:t>.</a:t>
            </a:r>
            <a:endParaRPr sz="997">
              <a:latin typeface="Tahoma"/>
              <a:cs typeface="Tahoma"/>
            </a:endParaRPr>
          </a:p>
        </p:txBody>
      </p:sp>
      <p:sp>
        <p:nvSpPr>
          <p:cNvPr id="43" name="object 43"/>
          <p:cNvSpPr txBox="1"/>
          <p:nvPr/>
        </p:nvSpPr>
        <p:spPr>
          <a:xfrm>
            <a:off x="4053368" y="4004380"/>
            <a:ext cx="2413256" cy="750289"/>
          </a:xfrm>
          <a:prstGeom prst="rect">
            <a:avLst/>
          </a:prstGeom>
        </p:spPr>
        <p:txBody>
          <a:bodyPr vert="horz" wrap="square" lIns="0" tIns="10941" rIns="0" bIns="0" rtlCol="0">
            <a:spAutoFit/>
          </a:bodyPr>
          <a:lstStyle/>
          <a:p>
            <a:pPr marL="11516">
              <a:spcBef>
                <a:spcPts val="86"/>
              </a:spcBef>
            </a:pPr>
            <a:r>
              <a:rPr sz="1723" b="1" spc="-9">
                <a:solidFill>
                  <a:srgbClr val="1BAEBC"/>
                </a:solidFill>
                <a:latin typeface="Tahoma"/>
                <a:cs typeface="Tahoma"/>
              </a:rPr>
              <a:t>COMMUNITY</a:t>
            </a:r>
            <a:endParaRPr sz="1723">
              <a:latin typeface="Tahoma"/>
              <a:cs typeface="Tahoma"/>
            </a:endParaRPr>
          </a:p>
          <a:p>
            <a:pPr marL="61613" marR="4607">
              <a:lnSpc>
                <a:spcPct val="119300"/>
              </a:lnSpc>
              <a:spcBef>
                <a:spcPts val="1020"/>
              </a:spcBef>
            </a:pPr>
            <a:r>
              <a:rPr sz="997">
                <a:solidFill>
                  <a:srgbClr val="444440"/>
                </a:solidFill>
                <a:latin typeface="Tahoma"/>
                <a:cs typeface="Tahoma"/>
              </a:rPr>
              <a:t>Actions</a:t>
            </a:r>
            <a:r>
              <a:rPr sz="997" spc="100">
                <a:solidFill>
                  <a:srgbClr val="444440"/>
                </a:solidFill>
                <a:latin typeface="Tahoma"/>
                <a:cs typeface="Tahoma"/>
              </a:rPr>
              <a:t> </a:t>
            </a:r>
            <a:r>
              <a:rPr sz="997">
                <a:solidFill>
                  <a:srgbClr val="444440"/>
                </a:solidFill>
                <a:latin typeface="Tahoma"/>
                <a:cs typeface="Tahoma"/>
              </a:rPr>
              <a:t>to</a:t>
            </a:r>
            <a:r>
              <a:rPr sz="997" spc="100">
                <a:solidFill>
                  <a:srgbClr val="444440"/>
                </a:solidFill>
                <a:latin typeface="Tahoma"/>
                <a:cs typeface="Tahoma"/>
              </a:rPr>
              <a:t> </a:t>
            </a:r>
            <a:r>
              <a:rPr sz="997">
                <a:solidFill>
                  <a:srgbClr val="444440"/>
                </a:solidFill>
                <a:latin typeface="Tahoma"/>
                <a:cs typeface="Tahoma"/>
              </a:rPr>
              <a:t>achieve</a:t>
            </a:r>
            <a:r>
              <a:rPr sz="997" spc="100">
                <a:solidFill>
                  <a:srgbClr val="444440"/>
                </a:solidFill>
                <a:latin typeface="Tahoma"/>
                <a:cs typeface="Tahoma"/>
              </a:rPr>
              <a:t> </a:t>
            </a:r>
            <a:r>
              <a:rPr sz="997">
                <a:solidFill>
                  <a:srgbClr val="444440"/>
                </a:solidFill>
                <a:latin typeface="Tahoma"/>
                <a:cs typeface="Tahoma"/>
              </a:rPr>
              <a:t>an</a:t>
            </a:r>
            <a:r>
              <a:rPr sz="997" spc="100">
                <a:solidFill>
                  <a:srgbClr val="444440"/>
                </a:solidFill>
                <a:latin typeface="Tahoma"/>
                <a:cs typeface="Tahoma"/>
              </a:rPr>
              <a:t> </a:t>
            </a:r>
            <a:r>
              <a:rPr sz="997">
                <a:solidFill>
                  <a:srgbClr val="444440"/>
                </a:solidFill>
                <a:latin typeface="Tahoma"/>
                <a:cs typeface="Tahoma"/>
              </a:rPr>
              <a:t>eco-friendly</a:t>
            </a:r>
            <a:r>
              <a:rPr sz="997" spc="73">
                <a:solidFill>
                  <a:srgbClr val="444440"/>
                </a:solidFill>
                <a:latin typeface="Tahoma"/>
                <a:cs typeface="Tahoma"/>
              </a:rPr>
              <a:t> </a:t>
            </a:r>
            <a:r>
              <a:rPr sz="997" b="1" spc="-27">
                <a:solidFill>
                  <a:srgbClr val="1BAEBC"/>
                </a:solidFill>
                <a:latin typeface="Tahoma"/>
                <a:cs typeface="Tahoma"/>
              </a:rPr>
              <a:t>life</a:t>
            </a:r>
            <a:r>
              <a:rPr sz="997" b="1" spc="91">
                <a:solidFill>
                  <a:srgbClr val="1BAEBC"/>
                </a:solidFill>
                <a:latin typeface="Tahoma"/>
                <a:cs typeface="Tahoma"/>
              </a:rPr>
              <a:t> </a:t>
            </a:r>
            <a:r>
              <a:rPr sz="997" b="1" spc="-36">
                <a:solidFill>
                  <a:srgbClr val="1BAEBC"/>
                </a:solidFill>
                <a:latin typeface="Tahoma"/>
                <a:cs typeface="Tahoma"/>
              </a:rPr>
              <a:t>in </a:t>
            </a:r>
            <a:r>
              <a:rPr sz="997" b="1" spc="-9">
                <a:solidFill>
                  <a:srgbClr val="1BAEBC"/>
                </a:solidFill>
                <a:latin typeface="Tahoma"/>
                <a:cs typeface="Tahoma"/>
              </a:rPr>
              <a:t>community</a:t>
            </a:r>
            <a:endParaRPr sz="997">
              <a:latin typeface="Tahoma"/>
              <a:cs typeface="Tahoma"/>
            </a:endParaRPr>
          </a:p>
        </p:txBody>
      </p:sp>
      <p:sp>
        <p:nvSpPr>
          <p:cNvPr id="44" name="object 44"/>
          <p:cNvSpPr/>
          <p:nvPr/>
        </p:nvSpPr>
        <p:spPr>
          <a:xfrm>
            <a:off x="4192761" y="5047189"/>
            <a:ext cx="43186" cy="43186"/>
          </a:xfrm>
          <a:custGeom>
            <a:avLst/>
            <a:gdLst/>
            <a:ahLst/>
            <a:cxnLst/>
            <a:rect l="l" t="t" r="r" b="b"/>
            <a:pathLst>
              <a:path w="47625" h="47625">
                <a:moveTo>
                  <a:pt x="26962" y="47610"/>
                </a:moveTo>
                <a:lnTo>
                  <a:pt x="20648" y="47610"/>
                </a:lnTo>
                <a:lnTo>
                  <a:pt x="17612" y="47007"/>
                </a:lnTo>
                <a:lnTo>
                  <a:pt x="0" y="26962"/>
                </a:lnTo>
                <a:lnTo>
                  <a:pt x="0" y="20648"/>
                </a:lnTo>
                <a:lnTo>
                  <a:pt x="20648" y="0"/>
                </a:lnTo>
                <a:lnTo>
                  <a:pt x="26962" y="0"/>
                </a:lnTo>
                <a:lnTo>
                  <a:pt x="47610" y="20648"/>
                </a:lnTo>
                <a:lnTo>
                  <a:pt x="47610" y="23805"/>
                </a:lnTo>
                <a:lnTo>
                  <a:pt x="47610" y="26962"/>
                </a:lnTo>
                <a:lnTo>
                  <a:pt x="29998" y="47007"/>
                </a:lnTo>
                <a:lnTo>
                  <a:pt x="26962" y="47610"/>
                </a:lnTo>
                <a:close/>
              </a:path>
            </a:pathLst>
          </a:custGeom>
          <a:solidFill>
            <a:srgbClr val="444440"/>
          </a:solidFill>
        </p:spPr>
        <p:txBody>
          <a:bodyPr wrap="square" lIns="0" tIns="0" rIns="0" bIns="0" rtlCol="0"/>
          <a:lstStyle/>
          <a:p>
            <a:endParaRPr sz="1632"/>
          </a:p>
        </p:txBody>
      </p:sp>
      <p:sp>
        <p:nvSpPr>
          <p:cNvPr id="45" name="object 45"/>
          <p:cNvSpPr txBox="1"/>
          <p:nvPr/>
        </p:nvSpPr>
        <p:spPr>
          <a:xfrm>
            <a:off x="4318727" y="4940104"/>
            <a:ext cx="2424772" cy="1453177"/>
          </a:xfrm>
          <a:prstGeom prst="rect">
            <a:avLst/>
          </a:prstGeom>
        </p:spPr>
        <p:txBody>
          <a:bodyPr vert="horz" wrap="square" lIns="0" tIns="11516" rIns="0" bIns="0" rtlCol="0">
            <a:spAutoFit/>
          </a:bodyPr>
          <a:lstStyle/>
          <a:p>
            <a:pPr marL="11516" marR="143379">
              <a:lnSpc>
                <a:spcPct val="119300"/>
              </a:lnSpc>
              <a:spcBef>
                <a:spcPts val="91"/>
              </a:spcBef>
            </a:pPr>
            <a:r>
              <a:rPr sz="997" b="1" spc="-63">
                <a:solidFill>
                  <a:srgbClr val="444440"/>
                </a:solidFill>
                <a:latin typeface="Tahoma"/>
                <a:cs typeface="Tahoma"/>
              </a:rPr>
              <a:t>Communal</a:t>
            </a:r>
            <a:r>
              <a:rPr sz="997" b="1" spc="73">
                <a:solidFill>
                  <a:srgbClr val="444440"/>
                </a:solidFill>
                <a:latin typeface="Tahoma"/>
                <a:cs typeface="Tahoma"/>
              </a:rPr>
              <a:t> </a:t>
            </a:r>
            <a:r>
              <a:rPr sz="997" b="1" spc="-59">
                <a:solidFill>
                  <a:srgbClr val="444440"/>
                </a:solidFill>
                <a:latin typeface="Tahoma"/>
                <a:cs typeface="Tahoma"/>
              </a:rPr>
              <a:t>living:</a:t>
            </a:r>
            <a:r>
              <a:rPr sz="997" b="1" spc="77">
                <a:solidFill>
                  <a:srgbClr val="444440"/>
                </a:solidFill>
                <a:latin typeface="Tahoma"/>
                <a:cs typeface="Tahoma"/>
              </a:rPr>
              <a:t> </a:t>
            </a:r>
            <a:r>
              <a:rPr sz="997">
                <a:solidFill>
                  <a:srgbClr val="444440"/>
                </a:solidFill>
                <a:latin typeface="Tahoma"/>
                <a:cs typeface="Tahoma"/>
              </a:rPr>
              <a:t>network</a:t>
            </a:r>
            <a:r>
              <a:rPr sz="997" spc="82">
                <a:solidFill>
                  <a:srgbClr val="444440"/>
                </a:solidFill>
                <a:latin typeface="Tahoma"/>
                <a:cs typeface="Tahoma"/>
              </a:rPr>
              <a:t> </a:t>
            </a:r>
            <a:r>
              <a:rPr sz="997">
                <a:solidFill>
                  <a:srgbClr val="444440"/>
                </a:solidFill>
                <a:latin typeface="Tahoma"/>
                <a:cs typeface="Tahoma"/>
              </a:rPr>
              <a:t>of</a:t>
            </a:r>
            <a:r>
              <a:rPr sz="997" spc="86">
                <a:solidFill>
                  <a:srgbClr val="444440"/>
                </a:solidFill>
                <a:latin typeface="Tahoma"/>
                <a:cs typeface="Tahoma"/>
              </a:rPr>
              <a:t> </a:t>
            </a:r>
            <a:r>
              <a:rPr sz="997" spc="-18">
                <a:solidFill>
                  <a:srgbClr val="444440"/>
                </a:solidFill>
                <a:latin typeface="Tahoma"/>
                <a:cs typeface="Tahoma"/>
              </a:rPr>
              <a:t>local </a:t>
            </a:r>
            <a:r>
              <a:rPr sz="997">
                <a:solidFill>
                  <a:srgbClr val="444440"/>
                </a:solidFill>
                <a:latin typeface="Tahoma"/>
                <a:cs typeface="Tahoma"/>
              </a:rPr>
              <a:t>agricultural</a:t>
            </a:r>
            <a:r>
              <a:rPr sz="997" spc="100">
                <a:solidFill>
                  <a:srgbClr val="444440"/>
                </a:solidFill>
                <a:latin typeface="Tahoma"/>
                <a:cs typeface="Tahoma"/>
              </a:rPr>
              <a:t> </a:t>
            </a:r>
            <a:r>
              <a:rPr sz="997">
                <a:solidFill>
                  <a:srgbClr val="444440"/>
                </a:solidFill>
                <a:latin typeface="Tahoma"/>
                <a:cs typeface="Tahoma"/>
              </a:rPr>
              <a:t>and</a:t>
            </a:r>
            <a:r>
              <a:rPr sz="997" spc="100">
                <a:solidFill>
                  <a:srgbClr val="444440"/>
                </a:solidFill>
                <a:latin typeface="Tahoma"/>
                <a:cs typeface="Tahoma"/>
              </a:rPr>
              <a:t> </a:t>
            </a:r>
            <a:r>
              <a:rPr sz="997">
                <a:solidFill>
                  <a:srgbClr val="444440"/>
                </a:solidFill>
                <a:latin typeface="Tahoma"/>
                <a:cs typeface="Tahoma"/>
              </a:rPr>
              <a:t>ecological</a:t>
            </a:r>
            <a:r>
              <a:rPr sz="997" spc="103">
                <a:solidFill>
                  <a:srgbClr val="444440"/>
                </a:solidFill>
                <a:latin typeface="Tahoma"/>
                <a:cs typeface="Tahoma"/>
              </a:rPr>
              <a:t> </a:t>
            </a:r>
            <a:r>
              <a:rPr sz="997" spc="-9">
                <a:solidFill>
                  <a:srgbClr val="444440"/>
                </a:solidFill>
                <a:latin typeface="Tahoma"/>
                <a:cs typeface="Tahoma"/>
              </a:rPr>
              <a:t>trade, </a:t>
            </a:r>
            <a:r>
              <a:rPr sz="997">
                <a:solidFill>
                  <a:srgbClr val="444440"/>
                </a:solidFill>
                <a:latin typeface="Tahoma"/>
                <a:cs typeface="Tahoma"/>
              </a:rPr>
              <a:t>adaptation</a:t>
            </a:r>
            <a:r>
              <a:rPr sz="997" spc="109">
                <a:solidFill>
                  <a:srgbClr val="444440"/>
                </a:solidFill>
                <a:latin typeface="Tahoma"/>
                <a:cs typeface="Tahoma"/>
              </a:rPr>
              <a:t> </a:t>
            </a:r>
            <a:r>
              <a:rPr sz="997">
                <a:solidFill>
                  <a:srgbClr val="444440"/>
                </a:solidFill>
                <a:latin typeface="Tahoma"/>
                <a:cs typeface="Tahoma"/>
              </a:rPr>
              <a:t>of</a:t>
            </a:r>
            <a:r>
              <a:rPr sz="997" spc="113">
                <a:solidFill>
                  <a:srgbClr val="444440"/>
                </a:solidFill>
                <a:latin typeface="Tahoma"/>
                <a:cs typeface="Tahoma"/>
              </a:rPr>
              <a:t> </a:t>
            </a:r>
            <a:r>
              <a:rPr sz="997">
                <a:solidFill>
                  <a:srgbClr val="444440"/>
                </a:solidFill>
                <a:latin typeface="Tahoma"/>
                <a:cs typeface="Tahoma"/>
              </a:rPr>
              <a:t>facilities</a:t>
            </a:r>
            <a:r>
              <a:rPr sz="997" spc="113">
                <a:solidFill>
                  <a:srgbClr val="444440"/>
                </a:solidFill>
                <a:latin typeface="Tahoma"/>
                <a:cs typeface="Tahoma"/>
              </a:rPr>
              <a:t> </a:t>
            </a:r>
            <a:r>
              <a:rPr sz="997">
                <a:solidFill>
                  <a:srgbClr val="444440"/>
                </a:solidFill>
                <a:latin typeface="Tahoma"/>
                <a:cs typeface="Tahoma"/>
              </a:rPr>
              <a:t>to</a:t>
            </a:r>
            <a:r>
              <a:rPr sz="997" spc="113">
                <a:solidFill>
                  <a:srgbClr val="444440"/>
                </a:solidFill>
                <a:latin typeface="Tahoma"/>
                <a:cs typeface="Tahoma"/>
              </a:rPr>
              <a:t> </a:t>
            </a:r>
            <a:r>
              <a:rPr sz="997">
                <a:solidFill>
                  <a:srgbClr val="444440"/>
                </a:solidFill>
                <a:latin typeface="Tahoma"/>
                <a:cs typeface="Tahoma"/>
              </a:rPr>
              <a:t>people</a:t>
            </a:r>
            <a:r>
              <a:rPr sz="997" spc="113">
                <a:solidFill>
                  <a:srgbClr val="444440"/>
                </a:solidFill>
                <a:latin typeface="Tahoma"/>
                <a:cs typeface="Tahoma"/>
              </a:rPr>
              <a:t> </a:t>
            </a:r>
            <a:r>
              <a:rPr sz="997" spc="-18">
                <a:solidFill>
                  <a:srgbClr val="444440"/>
                </a:solidFill>
                <a:latin typeface="Tahoma"/>
                <a:cs typeface="Tahoma"/>
              </a:rPr>
              <a:t>with </a:t>
            </a:r>
            <a:r>
              <a:rPr sz="997">
                <a:solidFill>
                  <a:srgbClr val="444440"/>
                </a:solidFill>
                <a:latin typeface="Tahoma"/>
                <a:cs typeface="Tahoma"/>
              </a:rPr>
              <a:t>disabilities,</a:t>
            </a:r>
            <a:r>
              <a:rPr sz="997" spc="86">
                <a:solidFill>
                  <a:srgbClr val="444440"/>
                </a:solidFill>
                <a:latin typeface="Tahoma"/>
                <a:cs typeface="Tahoma"/>
              </a:rPr>
              <a:t> </a:t>
            </a:r>
            <a:r>
              <a:rPr sz="997">
                <a:solidFill>
                  <a:srgbClr val="444440"/>
                </a:solidFill>
                <a:latin typeface="Tahoma"/>
                <a:cs typeface="Tahoma"/>
              </a:rPr>
              <a:t>funding</a:t>
            </a:r>
            <a:r>
              <a:rPr sz="997" spc="91">
                <a:solidFill>
                  <a:srgbClr val="444440"/>
                </a:solidFill>
                <a:latin typeface="Tahoma"/>
                <a:cs typeface="Tahoma"/>
              </a:rPr>
              <a:t> </a:t>
            </a:r>
            <a:r>
              <a:rPr sz="997">
                <a:solidFill>
                  <a:srgbClr val="444440"/>
                </a:solidFill>
                <a:latin typeface="Tahoma"/>
                <a:cs typeface="Tahoma"/>
              </a:rPr>
              <a:t>of</a:t>
            </a:r>
            <a:r>
              <a:rPr sz="997" spc="86">
                <a:solidFill>
                  <a:srgbClr val="444440"/>
                </a:solidFill>
                <a:latin typeface="Tahoma"/>
                <a:cs typeface="Tahoma"/>
              </a:rPr>
              <a:t> </a:t>
            </a:r>
            <a:r>
              <a:rPr sz="997">
                <a:solidFill>
                  <a:srgbClr val="444440"/>
                </a:solidFill>
                <a:latin typeface="Tahoma"/>
                <a:cs typeface="Tahoma"/>
              </a:rPr>
              <a:t>communal</a:t>
            </a:r>
            <a:r>
              <a:rPr sz="997" spc="91">
                <a:solidFill>
                  <a:srgbClr val="444440"/>
                </a:solidFill>
                <a:latin typeface="Tahoma"/>
                <a:cs typeface="Tahoma"/>
              </a:rPr>
              <a:t> </a:t>
            </a:r>
            <a:r>
              <a:rPr sz="997" spc="-18">
                <a:solidFill>
                  <a:srgbClr val="444440"/>
                </a:solidFill>
                <a:latin typeface="Tahoma"/>
                <a:cs typeface="Tahoma"/>
              </a:rPr>
              <a:t>green </a:t>
            </a:r>
            <a:r>
              <a:rPr sz="997" spc="-9">
                <a:solidFill>
                  <a:srgbClr val="444440"/>
                </a:solidFill>
                <a:latin typeface="Tahoma"/>
                <a:cs typeface="Tahoma"/>
              </a:rPr>
              <a:t>areas</a:t>
            </a:r>
            <a:endParaRPr sz="997">
              <a:latin typeface="Tahoma"/>
              <a:cs typeface="Tahoma"/>
            </a:endParaRPr>
          </a:p>
          <a:p>
            <a:pPr marL="11516" marR="4607">
              <a:lnSpc>
                <a:spcPct val="119300"/>
              </a:lnSpc>
            </a:pPr>
            <a:r>
              <a:rPr sz="997" b="1" spc="-54">
                <a:solidFill>
                  <a:srgbClr val="444440"/>
                </a:solidFill>
                <a:latin typeface="Tahoma"/>
                <a:cs typeface="Tahoma"/>
              </a:rPr>
              <a:t>Sustainable</a:t>
            </a:r>
            <a:r>
              <a:rPr sz="997" b="1" spc="32">
                <a:solidFill>
                  <a:srgbClr val="444440"/>
                </a:solidFill>
                <a:latin typeface="Tahoma"/>
                <a:cs typeface="Tahoma"/>
              </a:rPr>
              <a:t> </a:t>
            </a:r>
            <a:r>
              <a:rPr sz="997" b="1" spc="-50">
                <a:solidFill>
                  <a:srgbClr val="444440"/>
                </a:solidFill>
                <a:latin typeface="Tahoma"/>
                <a:cs typeface="Tahoma"/>
              </a:rPr>
              <a:t>Tourism:</a:t>
            </a:r>
            <a:r>
              <a:rPr sz="997" b="1" spc="32">
                <a:solidFill>
                  <a:srgbClr val="444440"/>
                </a:solidFill>
                <a:latin typeface="Tahoma"/>
                <a:cs typeface="Tahoma"/>
              </a:rPr>
              <a:t> </a:t>
            </a:r>
            <a:r>
              <a:rPr sz="997">
                <a:solidFill>
                  <a:srgbClr val="444440"/>
                </a:solidFill>
                <a:latin typeface="Tahoma"/>
                <a:cs typeface="Tahoma"/>
              </a:rPr>
              <a:t>funding</a:t>
            </a:r>
            <a:r>
              <a:rPr sz="997" spc="36">
                <a:solidFill>
                  <a:srgbClr val="444440"/>
                </a:solidFill>
                <a:latin typeface="Tahoma"/>
                <a:cs typeface="Tahoma"/>
              </a:rPr>
              <a:t> </a:t>
            </a:r>
            <a:r>
              <a:rPr sz="997">
                <a:solidFill>
                  <a:srgbClr val="444440"/>
                </a:solidFill>
                <a:latin typeface="Tahoma"/>
                <a:cs typeface="Tahoma"/>
              </a:rPr>
              <a:t>of</a:t>
            </a:r>
            <a:r>
              <a:rPr sz="997" spc="36">
                <a:solidFill>
                  <a:srgbClr val="444440"/>
                </a:solidFill>
                <a:latin typeface="Tahoma"/>
                <a:cs typeface="Tahoma"/>
              </a:rPr>
              <a:t> </a:t>
            </a:r>
            <a:r>
              <a:rPr sz="997" spc="-9">
                <a:solidFill>
                  <a:srgbClr val="444440"/>
                </a:solidFill>
                <a:latin typeface="Tahoma"/>
                <a:cs typeface="Tahoma"/>
              </a:rPr>
              <a:t>centres </a:t>
            </a:r>
            <a:r>
              <a:rPr sz="997" spc="9">
                <a:solidFill>
                  <a:srgbClr val="444440"/>
                </a:solidFill>
                <a:latin typeface="Tahoma"/>
                <a:cs typeface="Tahoma"/>
              </a:rPr>
              <a:t>of</a:t>
            </a:r>
            <a:r>
              <a:rPr sz="997" spc="86">
                <a:solidFill>
                  <a:srgbClr val="444440"/>
                </a:solidFill>
                <a:latin typeface="Tahoma"/>
                <a:cs typeface="Tahoma"/>
              </a:rPr>
              <a:t> </a:t>
            </a:r>
            <a:r>
              <a:rPr sz="997" spc="9">
                <a:solidFill>
                  <a:srgbClr val="444440"/>
                </a:solidFill>
                <a:latin typeface="Tahoma"/>
                <a:cs typeface="Tahoma"/>
              </a:rPr>
              <a:t>interpretation</a:t>
            </a:r>
            <a:r>
              <a:rPr sz="997" spc="91">
                <a:solidFill>
                  <a:srgbClr val="444440"/>
                </a:solidFill>
                <a:latin typeface="Tahoma"/>
                <a:cs typeface="Tahoma"/>
              </a:rPr>
              <a:t> </a:t>
            </a:r>
            <a:r>
              <a:rPr sz="997" spc="9">
                <a:solidFill>
                  <a:srgbClr val="444440"/>
                </a:solidFill>
                <a:latin typeface="Tahoma"/>
                <a:cs typeface="Tahoma"/>
              </a:rPr>
              <a:t>for</a:t>
            </a:r>
            <a:r>
              <a:rPr sz="997" spc="91">
                <a:solidFill>
                  <a:srgbClr val="444440"/>
                </a:solidFill>
                <a:latin typeface="Tahoma"/>
                <a:cs typeface="Tahoma"/>
              </a:rPr>
              <a:t> </a:t>
            </a:r>
            <a:r>
              <a:rPr sz="997" spc="9">
                <a:solidFill>
                  <a:srgbClr val="444440"/>
                </a:solidFill>
                <a:latin typeface="Tahoma"/>
                <a:cs typeface="Tahoma"/>
              </a:rPr>
              <a:t>historical</a:t>
            </a:r>
            <a:r>
              <a:rPr sz="997" spc="91">
                <a:solidFill>
                  <a:srgbClr val="444440"/>
                </a:solidFill>
                <a:latin typeface="Tahoma"/>
                <a:cs typeface="Tahoma"/>
              </a:rPr>
              <a:t> </a:t>
            </a:r>
            <a:r>
              <a:rPr sz="997" spc="-9">
                <a:solidFill>
                  <a:srgbClr val="444440"/>
                </a:solidFill>
                <a:latin typeface="Tahoma"/>
                <a:cs typeface="Tahoma"/>
              </a:rPr>
              <a:t>purposes, </a:t>
            </a:r>
            <a:r>
              <a:rPr sz="997">
                <a:solidFill>
                  <a:srgbClr val="444440"/>
                </a:solidFill>
                <a:latin typeface="Tahoma"/>
                <a:cs typeface="Tahoma"/>
              </a:rPr>
              <a:t>updating</a:t>
            </a:r>
            <a:r>
              <a:rPr sz="997" spc="54">
                <a:solidFill>
                  <a:srgbClr val="444440"/>
                </a:solidFill>
                <a:latin typeface="Tahoma"/>
                <a:cs typeface="Tahoma"/>
              </a:rPr>
              <a:t> </a:t>
            </a:r>
            <a:r>
              <a:rPr sz="997">
                <a:solidFill>
                  <a:srgbClr val="444440"/>
                </a:solidFill>
                <a:latin typeface="Tahoma"/>
                <a:cs typeface="Tahoma"/>
              </a:rPr>
              <a:t>of</a:t>
            </a:r>
            <a:r>
              <a:rPr sz="997" spc="59">
                <a:solidFill>
                  <a:srgbClr val="444440"/>
                </a:solidFill>
                <a:latin typeface="Tahoma"/>
                <a:cs typeface="Tahoma"/>
              </a:rPr>
              <a:t> </a:t>
            </a:r>
            <a:r>
              <a:rPr sz="997">
                <a:solidFill>
                  <a:srgbClr val="444440"/>
                </a:solidFill>
                <a:latin typeface="Tahoma"/>
                <a:cs typeface="Tahoma"/>
              </a:rPr>
              <a:t>touristic</a:t>
            </a:r>
            <a:r>
              <a:rPr sz="997" spc="54">
                <a:solidFill>
                  <a:srgbClr val="444440"/>
                </a:solidFill>
                <a:latin typeface="Tahoma"/>
                <a:cs typeface="Tahoma"/>
              </a:rPr>
              <a:t> </a:t>
            </a:r>
            <a:r>
              <a:rPr sz="997">
                <a:solidFill>
                  <a:srgbClr val="444440"/>
                </a:solidFill>
                <a:latin typeface="Tahoma"/>
                <a:cs typeface="Tahoma"/>
              </a:rPr>
              <a:t>assets,</a:t>
            </a:r>
            <a:r>
              <a:rPr sz="997" spc="59">
                <a:solidFill>
                  <a:srgbClr val="444440"/>
                </a:solidFill>
                <a:latin typeface="Tahoma"/>
                <a:cs typeface="Tahoma"/>
              </a:rPr>
              <a:t> </a:t>
            </a:r>
            <a:r>
              <a:rPr sz="997">
                <a:solidFill>
                  <a:srgbClr val="444440"/>
                </a:solidFill>
                <a:latin typeface="Tahoma"/>
                <a:cs typeface="Tahoma"/>
              </a:rPr>
              <a:t>roads,</a:t>
            </a:r>
            <a:r>
              <a:rPr sz="997" spc="54">
                <a:solidFill>
                  <a:srgbClr val="444440"/>
                </a:solidFill>
                <a:latin typeface="Tahoma"/>
                <a:cs typeface="Tahoma"/>
              </a:rPr>
              <a:t> </a:t>
            </a:r>
            <a:r>
              <a:rPr sz="997" spc="-9">
                <a:solidFill>
                  <a:srgbClr val="444440"/>
                </a:solidFill>
                <a:latin typeface="Tahoma"/>
                <a:cs typeface="Tahoma"/>
              </a:rPr>
              <a:t>signs...</a:t>
            </a:r>
            <a:endParaRPr sz="997">
              <a:latin typeface="Tahoma"/>
              <a:cs typeface="Tahoma"/>
            </a:endParaRPr>
          </a:p>
        </p:txBody>
      </p:sp>
      <p:sp>
        <p:nvSpPr>
          <p:cNvPr id="46" name="object 46"/>
          <p:cNvSpPr/>
          <p:nvPr/>
        </p:nvSpPr>
        <p:spPr>
          <a:xfrm>
            <a:off x="4192761" y="5953834"/>
            <a:ext cx="43186" cy="43186"/>
          </a:xfrm>
          <a:custGeom>
            <a:avLst/>
            <a:gdLst/>
            <a:ahLst/>
            <a:cxnLst/>
            <a:rect l="l" t="t" r="r" b="b"/>
            <a:pathLst>
              <a:path w="47625" h="47625">
                <a:moveTo>
                  <a:pt x="26962" y="47610"/>
                </a:moveTo>
                <a:lnTo>
                  <a:pt x="20648" y="47610"/>
                </a:lnTo>
                <a:lnTo>
                  <a:pt x="17612" y="47010"/>
                </a:lnTo>
                <a:lnTo>
                  <a:pt x="0" y="26966"/>
                </a:lnTo>
                <a:lnTo>
                  <a:pt x="0" y="20644"/>
                </a:lnTo>
                <a:lnTo>
                  <a:pt x="20648" y="0"/>
                </a:lnTo>
                <a:lnTo>
                  <a:pt x="26962" y="0"/>
                </a:lnTo>
                <a:lnTo>
                  <a:pt x="47610" y="20644"/>
                </a:lnTo>
                <a:lnTo>
                  <a:pt x="47610" y="23805"/>
                </a:lnTo>
                <a:lnTo>
                  <a:pt x="47610" y="26966"/>
                </a:lnTo>
                <a:lnTo>
                  <a:pt x="29998" y="47010"/>
                </a:lnTo>
                <a:lnTo>
                  <a:pt x="26962" y="47610"/>
                </a:lnTo>
                <a:close/>
              </a:path>
            </a:pathLst>
          </a:custGeom>
          <a:solidFill>
            <a:srgbClr val="444440"/>
          </a:solidFill>
        </p:spPr>
        <p:txBody>
          <a:bodyPr wrap="square" lIns="0" tIns="0" rIns="0" bIns="0" rtlCol="0"/>
          <a:lstStyle/>
          <a:p>
            <a:endParaRPr sz="1632"/>
          </a:p>
        </p:txBody>
      </p:sp>
      <p:sp>
        <p:nvSpPr>
          <p:cNvPr id="47" name="object 47"/>
          <p:cNvSpPr txBox="1"/>
          <p:nvPr/>
        </p:nvSpPr>
        <p:spPr>
          <a:xfrm>
            <a:off x="4053368" y="86865"/>
            <a:ext cx="5080448" cy="282528"/>
          </a:xfrm>
          <a:prstGeom prst="rect">
            <a:avLst/>
          </a:prstGeom>
        </p:spPr>
        <p:txBody>
          <a:bodyPr vert="horz" wrap="square" lIns="0" tIns="10365" rIns="0" bIns="0" rtlCol="0">
            <a:spAutoFit/>
          </a:bodyPr>
          <a:lstStyle/>
          <a:p>
            <a:pPr marL="11516">
              <a:spcBef>
                <a:spcPts val="82"/>
              </a:spcBef>
              <a:tabLst>
                <a:tab pos="3051835" algn="l"/>
              </a:tabLst>
            </a:pPr>
            <a:r>
              <a:rPr sz="1768" b="1">
                <a:solidFill>
                  <a:srgbClr val="1BAEBC"/>
                </a:solidFill>
                <a:latin typeface="Tahoma"/>
                <a:cs typeface="Tahoma"/>
              </a:rPr>
              <a:t>WHAT</a:t>
            </a:r>
            <a:r>
              <a:rPr sz="1768" b="1" spc="5">
                <a:solidFill>
                  <a:srgbClr val="1BAEBC"/>
                </a:solidFill>
                <a:latin typeface="Tahoma"/>
                <a:cs typeface="Tahoma"/>
              </a:rPr>
              <a:t> </a:t>
            </a:r>
            <a:r>
              <a:rPr sz="1768" b="1" spc="-50">
                <a:solidFill>
                  <a:srgbClr val="1BAEBC"/>
                </a:solidFill>
                <a:latin typeface="Tahoma"/>
                <a:cs typeface="Tahoma"/>
              </a:rPr>
              <a:t>KIND</a:t>
            </a:r>
            <a:r>
              <a:rPr sz="1768" b="1" spc="5">
                <a:solidFill>
                  <a:srgbClr val="1BAEBC"/>
                </a:solidFill>
                <a:latin typeface="Tahoma"/>
                <a:cs typeface="Tahoma"/>
              </a:rPr>
              <a:t> </a:t>
            </a:r>
            <a:r>
              <a:rPr sz="1768" b="1">
                <a:solidFill>
                  <a:srgbClr val="1BAEBC"/>
                </a:solidFill>
                <a:latin typeface="Tahoma"/>
                <a:cs typeface="Tahoma"/>
              </a:rPr>
              <a:t>OF</a:t>
            </a:r>
            <a:r>
              <a:rPr sz="1768" b="1" spc="9">
                <a:solidFill>
                  <a:srgbClr val="1BAEBC"/>
                </a:solidFill>
                <a:latin typeface="Tahoma"/>
                <a:cs typeface="Tahoma"/>
              </a:rPr>
              <a:t> </a:t>
            </a:r>
            <a:r>
              <a:rPr sz="1768" b="1" spc="-9">
                <a:solidFill>
                  <a:srgbClr val="1BAEBC"/>
                </a:solidFill>
                <a:latin typeface="Tahoma"/>
                <a:cs typeface="Tahoma"/>
              </a:rPr>
              <a:t>PROJECTS</a:t>
            </a:r>
            <a:r>
              <a:rPr sz="1768" b="1">
                <a:solidFill>
                  <a:srgbClr val="1BAEBC"/>
                </a:solidFill>
                <a:latin typeface="Tahoma"/>
                <a:cs typeface="Tahoma"/>
              </a:rPr>
              <a:t>	DO WE </a:t>
            </a:r>
            <a:r>
              <a:rPr sz="1768" b="1" spc="-32">
                <a:solidFill>
                  <a:srgbClr val="1BAEBC"/>
                </a:solidFill>
                <a:latin typeface="Tahoma"/>
                <a:cs typeface="Tahoma"/>
              </a:rPr>
              <a:t>SUPPORT?</a:t>
            </a:r>
            <a:endParaRPr sz="1768">
              <a:latin typeface="Tahoma"/>
              <a:cs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3" name="Imagen 2"/>
          <p:cNvPicPr>
            <a:picLocks noChangeAspect="1"/>
          </p:cNvPicPr>
          <p:nvPr/>
        </p:nvPicPr>
        <p:blipFill rotWithShape="1">
          <a:blip r:embed="rId3"/>
          <a:srcRect r="26654"/>
          <a:stretch/>
        </p:blipFill>
        <p:spPr>
          <a:xfrm>
            <a:off x="8484201" y="-4377"/>
            <a:ext cx="3707799" cy="6858000"/>
          </a:xfrm>
          <a:prstGeom prst="rect">
            <a:avLst/>
          </a:prstGeom>
        </p:spPr>
      </p:pic>
      <p:pic>
        <p:nvPicPr>
          <p:cNvPr id="582" name="Google Shape;582;g293266f5380_0_415" descr="Imagen"/>
          <p:cNvPicPr preferRelativeResize="0"/>
          <p:nvPr/>
        </p:nvPicPr>
        <p:blipFill rotWithShape="1">
          <a:blip r:embed="rId4">
            <a:alphaModFix/>
          </a:blip>
          <a:srcRect/>
          <a:stretch/>
        </p:blipFill>
        <p:spPr>
          <a:xfrm>
            <a:off x="798105" y="2940249"/>
            <a:ext cx="2274582" cy="2101808"/>
          </a:xfrm>
          <a:prstGeom prst="rect">
            <a:avLst/>
          </a:prstGeom>
          <a:noFill/>
          <a:ln>
            <a:noFill/>
          </a:ln>
        </p:spPr>
      </p:pic>
      <p:sp>
        <p:nvSpPr>
          <p:cNvPr id="583" name="Google Shape;583;g293266f5380_0_415"/>
          <p:cNvSpPr txBox="1"/>
          <p:nvPr/>
        </p:nvSpPr>
        <p:spPr>
          <a:xfrm>
            <a:off x="729522" y="1077109"/>
            <a:ext cx="6839677" cy="666849"/>
          </a:xfrm>
          <a:prstGeom prst="rect">
            <a:avLst/>
          </a:prstGeom>
          <a:noFill/>
          <a:ln>
            <a:noFill/>
          </a:ln>
        </p:spPr>
        <p:txBody>
          <a:bodyPr spcFirstLastPara="1" wrap="square" lIns="25400" tIns="25400" rIns="25400" bIns="25400" anchor="t" anchorCtr="0">
            <a:spAutoFit/>
          </a:bodyPr>
          <a:lstStyle/>
          <a:p>
            <a:pPr lvl="0">
              <a:buClr>
                <a:srgbClr val="37B0C9"/>
              </a:buClr>
              <a:buSzPts val="2000"/>
            </a:pPr>
            <a:r>
              <a:rPr lang="en-US" sz="2000" b="1">
                <a:latin typeface="Calibri"/>
                <a:ea typeface="Calibri"/>
                <a:cs typeface="Calibri"/>
                <a:sym typeface="Calibri"/>
              </a:rPr>
              <a:t>Our commitment to creating a lasting and positive impact on the communities and the natural environment we are part of.</a:t>
            </a:r>
            <a:endParaRPr sz="2000" b="0" i="0" u="none" strike="noStrike" cap="none">
              <a:latin typeface="Arial"/>
              <a:ea typeface="Arial"/>
              <a:cs typeface="Arial"/>
              <a:sym typeface="Arial"/>
            </a:endParaRPr>
          </a:p>
        </p:txBody>
      </p:sp>
      <p:sp>
        <p:nvSpPr>
          <p:cNvPr id="584" name="Google Shape;584;g293266f5380_0_415"/>
          <p:cNvSpPr txBox="1"/>
          <p:nvPr/>
        </p:nvSpPr>
        <p:spPr>
          <a:xfrm>
            <a:off x="1210920" y="2425900"/>
            <a:ext cx="1475229" cy="568361"/>
          </a:xfrm>
          <a:prstGeom prst="rect">
            <a:avLst/>
          </a:prstGeom>
          <a:noFill/>
          <a:ln>
            <a:noFill/>
          </a:ln>
        </p:spPr>
        <p:txBody>
          <a:bodyPr spcFirstLastPara="1" wrap="square" lIns="25400" tIns="25400" rIns="25400" bIns="25400" anchor="t" anchorCtr="0">
            <a:spAutoFit/>
          </a:bodyPr>
          <a:lstStyle/>
          <a:p>
            <a:pPr algn="ctr">
              <a:lnSpc>
                <a:spcPct val="120000"/>
              </a:lnSpc>
              <a:buClr>
                <a:srgbClr val="4D4D4C"/>
              </a:buClr>
              <a:buSzPts val="1900"/>
            </a:pPr>
            <a:r>
              <a:rPr lang="en-US" sz="1400">
                <a:solidFill>
                  <a:srgbClr val="4D4D4C"/>
                </a:solidFill>
                <a:latin typeface="Calibri"/>
                <a:ea typeface="Calibri"/>
                <a:cs typeface="Calibri"/>
                <a:sym typeface="Calibri"/>
              </a:rPr>
              <a:t>Community Plan</a:t>
            </a:r>
            <a:r>
              <a:rPr lang="en-US" sz="1400" b="0" i="0" u="none" strike="noStrike" cap="none">
                <a:solidFill>
                  <a:srgbClr val="4D4D4C"/>
                </a:solidFill>
                <a:latin typeface="Calibri"/>
                <a:ea typeface="Calibri"/>
                <a:cs typeface="Calibri"/>
                <a:sym typeface="Calibri"/>
              </a:rPr>
              <a:t> </a:t>
            </a:r>
            <a:r>
              <a:rPr lang="en-US" sz="1400">
                <a:solidFill>
                  <a:srgbClr val="4D4D4C"/>
                </a:solidFill>
                <a:latin typeface="Calibri"/>
                <a:ea typeface="Calibri"/>
                <a:cs typeface="Calibri"/>
                <a:sym typeface="Calibri"/>
              </a:rPr>
              <a:t>Actions</a:t>
            </a:r>
            <a:endParaRPr sz="1400" b="0" i="0" u="none" strike="noStrike" cap="none">
              <a:solidFill>
                <a:srgbClr val="000000"/>
              </a:solidFill>
              <a:latin typeface="Arial"/>
              <a:ea typeface="Arial"/>
              <a:cs typeface="Arial"/>
              <a:sym typeface="Arial"/>
            </a:endParaRPr>
          </a:p>
        </p:txBody>
      </p:sp>
      <p:sp>
        <p:nvSpPr>
          <p:cNvPr id="585" name="Google Shape;585;g293266f5380_0_415"/>
          <p:cNvSpPr txBox="1"/>
          <p:nvPr/>
        </p:nvSpPr>
        <p:spPr>
          <a:xfrm>
            <a:off x="853754" y="5120586"/>
            <a:ext cx="2137702" cy="272895"/>
          </a:xfrm>
          <a:prstGeom prst="rect">
            <a:avLst/>
          </a:prstGeom>
          <a:noFill/>
          <a:ln>
            <a:noFill/>
          </a:ln>
        </p:spPr>
        <p:txBody>
          <a:bodyPr spcFirstLastPara="1" wrap="square" lIns="25400" tIns="25400" rIns="25400" bIns="25400" anchor="ctr" anchorCtr="0">
            <a:spAutoFit/>
          </a:bodyPr>
          <a:lstStyle/>
          <a:p>
            <a:pPr marL="0" marR="0" lvl="0" indent="0" algn="ctr" rtl="0">
              <a:lnSpc>
                <a:spcPct val="120000"/>
              </a:lnSpc>
              <a:spcBef>
                <a:spcPts val="0"/>
              </a:spcBef>
              <a:spcAft>
                <a:spcPts val="0"/>
              </a:spcAft>
              <a:buClr>
                <a:srgbClr val="4D4D4C"/>
              </a:buClr>
              <a:buSzPts val="1900"/>
              <a:buFont typeface="Calibri"/>
              <a:buNone/>
            </a:pPr>
            <a:r>
              <a:rPr lang="en-US" sz="1200" b="0" i="0" u="none" strike="noStrike" cap="none">
                <a:solidFill>
                  <a:srgbClr val="4D4D4C"/>
                </a:solidFill>
                <a:latin typeface="Calibri"/>
                <a:ea typeface="Calibri"/>
                <a:cs typeface="Calibri"/>
                <a:sym typeface="Calibri"/>
              </a:rPr>
              <a:t>COMPLIANCE &amp; SUSTAINABILITY</a:t>
            </a:r>
            <a:endParaRPr sz="300" b="0" i="0" u="none" strike="noStrike" cap="none">
              <a:solidFill>
                <a:srgbClr val="000000"/>
              </a:solidFill>
              <a:latin typeface="Arial"/>
              <a:ea typeface="Arial"/>
              <a:cs typeface="Arial"/>
              <a:sym typeface="Arial"/>
            </a:endParaRPr>
          </a:p>
        </p:txBody>
      </p:sp>
      <p:pic>
        <p:nvPicPr>
          <p:cNvPr id="586" name="Google Shape;586;g293266f5380_0_415" descr="Imagen"/>
          <p:cNvPicPr preferRelativeResize="0"/>
          <p:nvPr/>
        </p:nvPicPr>
        <p:blipFill rotWithShape="1">
          <a:blip r:embed="rId5">
            <a:alphaModFix/>
          </a:blip>
          <a:srcRect/>
          <a:stretch/>
        </p:blipFill>
        <p:spPr>
          <a:xfrm>
            <a:off x="1186277" y="2355476"/>
            <a:ext cx="1518922" cy="128668"/>
          </a:xfrm>
          <a:prstGeom prst="rect">
            <a:avLst/>
          </a:prstGeom>
          <a:noFill/>
          <a:ln>
            <a:noFill/>
          </a:ln>
        </p:spPr>
      </p:pic>
      <p:pic>
        <p:nvPicPr>
          <p:cNvPr id="587" name="Google Shape;587;g293266f5380_0_415" descr="Imagen"/>
          <p:cNvPicPr preferRelativeResize="0"/>
          <p:nvPr/>
        </p:nvPicPr>
        <p:blipFill rotWithShape="1">
          <a:blip r:embed="rId6">
            <a:alphaModFix/>
          </a:blip>
          <a:srcRect/>
          <a:stretch/>
        </p:blipFill>
        <p:spPr>
          <a:xfrm flipV="1">
            <a:off x="800045" y="5035187"/>
            <a:ext cx="2250944" cy="45719"/>
          </a:xfrm>
          <a:prstGeom prst="rect">
            <a:avLst/>
          </a:prstGeom>
          <a:noFill/>
          <a:ln>
            <a:noFill/>
          </a:ln>
        </p:spPr>
      </p:pic>
      <p:pic>
        <p:nvPicPr>
          <p:cNvPr id="588" name="Google Shape;588;g293266f5380_0_415" descr="Imagen"/>
          <p:cNvPicPr preferRelativeResize="0"/>
          <p:nvPr/>
        </p:nvPicPr>
        <p:blipFill rotWithShape="1">
          <a:blip r:embed="rId6">
            <a:alphaModFix/>
          </a:blip>
          <a:srcRect/>
          <a:stretch/>
        </p:blipFill>
        <p:spPr>
          <a:xfrm>
            <a:off x="800045" y="5424322"/>
            <a:ext cx="2250944" cy="45719"/>
          </a:xfrm>
          <a:prstGeom prst="rect">
            <a:avLst/>
          </a:prstGeom>
          <a:noFill/>
          <a:ln>
            <a:noFill/>
          </a:ln>
        </p:spPr>
      </p:pic>
      <p:sp>
        <p:nvSpPr>
          <p:cNvPr id="589" name="Google Shape;589;g293266f5380_0_415"/>
          <p:cNvSpPr txBox="1"/>
          <p:nvPr/>
        </p:nvSpPr>
        <p:spPr>
          <a:xfrm rot="-5400000">
            <a:off x="1150432" y="3414681"/>
            <a:ext cx="1167316" cy="235962"/>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FFFFFF"/>
              </a:buClr>
              <a:buSzPts val="1800"/>
              <a:buFont typeface="Roboto"/>
              <a:buNone/>
            </a:pPr>
            <a:r>
              <a:rPr lang="en-US" sz="1200" b="0" i="0" u="none" strike="noStrike" cap="none">
                <a:solidFill>
                  <a:srgbClr val="FFFFFF"/>
                </a:solidFill>
                <a:latin typeface="Roboto"/>
                <a:ea typeface="Roboto"/>
                <a:cs typeface="Roboto"/>
                <a:sym typeface="Roboto"/>
              </a:rPr>
              <a:t>ENVIRONMENT</a:t>
            </a:r>
            <a:endParaRPr sz="400" b="0" i="0" u="none" strike="noStrike" cap="none">
              <a:solidFill>
                <a:srgbClr val="000000"/>
              </a:solidFill>
              <a:latin typeface="Arial"/>
              <a:ea typeface="Arial"/>
              <a:cs typeface="Arial"/>
              <a:sym typeface="Arial"/>
            </a:endParaRPr>
          </a:p>
        </p:txBody>
      </p:sp>
      <p:sp>
        <p:nvSpPr>
          <p:cNvPr id="590" name="Google Shape;590;g293266f5380_0_415"/>
          <p:cNvSpPr txBox="1"/>
          <p:nvPr/>
        </p:nvSpPr>
        <p:spPr>
          <a:xfrm rot="-5400000">
            <a:off x="869616" y="3536673"/>
            <a:ext cx="923331" cy="235962"/>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FFFFFF"/>
              </a:buClr>
              <a:buSzPts val="1800"/>
              <a:buFont typeface="Roboto"/>
              <a:buNone/>
            </a:pPr>
            <a:r>
              <a:rPr lang="en-US" sz="1200" b="0" i="0" u="none" strike="noStrike" cap="none">
                <a:solidFill>
                  <a:srgbClr val="FFFFFF"/>
                </a:solidFill>
                <a:latin typeface="Roboto"/>
                <a:ea typeface="Roboto"/>
                <a:cs typeface="Roboto"/>
                <a:sym typeface="Roboto"/>
              </a:rPr>
              <a:t>EDUCATION</a:t>
            </a:r>
            <a:endParaRPr sz="400" b="0" i="0" u="none" strike="noStrike" cap="none">
              <a:solidFill>
                <a:srgbClr val="000000"/>
              </a:solidFill>
              <a:latin typeface="Arial"/>
              <a:ea typeface="Arial"/>
              <a:cs typeface="Arial"/>
              <a:sym typeface="Arial"/>
            </a:endParaRPr>
          </a:p>
        </p:txBody>
      </p:sp>
      <p:sp>
        <p:nvSpPr>
          <p:cNvPr id="591" name="Google Shape;591;g293266f5380_0_415"/>
          <p:cNvSpPr txBox="1"/>
          <p:nvPr/>
        </p:nvSpPr>
        <p:spPr>
          <a:xfrm rot="-5400000">
            <a:off x="2007644" y="3451241"/>
            <a:ext cx="1088900" cy="235962"/>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rgbClr val="FFFFFF"/>
              </a:buClr>
              <a:buSzPts val="1800"/>
              <a:buFont typeface="Roboto"/>
              <a:buNone/>
            </a:pPr>
            <a:r>
              <a:rPr lang="en-US" sz="1200" b="0" i="0" u="none" strike="noStrike" cap="none">
                <a:solidFill>
                  <a:schemeClr val="lt1"/>
                </a:solidFill>
                <a:latin typeface="Roboto"/>
                <a:ea typeface="Roboto"/>
                <a:cs typeface="Roboto"/>
                <a:sym typeface="Roboto"/>
              </a:rPr>
              <a:t>HEALTH</a:t>
            </a:r>
            <a:endParaRPr sz="400" b="0" i="0" u="none" strike="noStrike" cap="none">
              <a:solidFill>
                <a:srgbClr val="000000"/>
              </a:solidFill>
              <a:latin typeface="Arial"/>
              <a:ea typeface="Arial"/>
              <a:cs typeface="Arial"/>
              <a:sym typeface="Arial"/>
            </a:endParaRPr>
          </a:p>
        </p:txBody>
      </p:sp>
      <p:sp>
        <p:nvSpPr>
          <p:cNvPr id="592" name="Google Shape;592;g293266f5380_0_415"/>
          <p:cNvSpPr txBox="1"/>
          <p:nvPr/>
        </p:nvSpPr>
        <p:spPr>
          <a:xfrm rot="-5400000">
            <a:off x="1368805" y="3256666"/>
            <a:ext cx="1493582" cy="235962"/>
          </a:xfrm>
          <a:prstGeom prst="rect">
            <a:avLst/>
          </a:prstGeom>
          <a:noFill/>
          <a:ln>
            <a:noFill/>
          </a:ln>
        </p:spPr>
        <p:txBody>
          <a:bodyPr spcFirstLastPara="1" wrap="square" lIns="25400" tIns="25400" rIns="25400" bIns="25400" anchor="ctr" anchorCtr="0">
            <a:spAutoFit/>
          </a:bodyPr>
          <a:lstStyle/>
          <a:p>
            <a:pPr marL="0" marR="0" lvl="0" indent="0" algn="l" rtl="0">
              <a:lnSpc>
                <a:spcPct val="100000"/>
              </a:lnSpc>
              <a:spcBef>
                <a:spcPts val="0"/>
              </a:spcBef>
              <a:spcAft>
                <a:spcPts val="0"/>
              </a:spcAft>
              <a:buClr>
                <a:schemeClr val="lt1"/>
              </a:buClr>
              <a:buSzPts val="1800"/>
              <a:buFont typeface="Roboto"/>
              <a:buNone/>
            </a:pPr>
            <a:r>
              <a:rPr lang="en-US" sz="1200" b="0" i="0" u="none" strike="noStrike" cap="none">
                <a:solidFill>
                  <a:schemeClr val="lt1"/>
                </a:solidFill>
                <a:latin typeface="Roboto"/>
                <a:ea typeface="Roboto"/>
                <a:cs typeface="Roboto"/>
                <a:sym typeface="Roboto"/>
              </a:rPr>
              <a:t>COMMUNITIES</a:t>
            </a:r>
            <a:endParaRPr sz="400" b="0" i="0" u="none" strike="noStrike" cap="none">
              <a:solidFill>
                <a:srgbClr val="000000"/>
              </a:solidFill>
              <a:latin typeface="Arial"/>
              <a:ea typeface="Arial"/>
              <a:cs typeface="Arial"/>
              <a:sym typeface="Arial"/>
            </a:endParaRPr>
          </a:p>
        </p:txBody>
      </p:sp>
      <p:sp>
        <p:nvSpPr>
          <p:cNvPr id="593" name="Google Shape;593;g293266f5380_0_415"/>
          <p:cNvSpPr txBox="1"/>
          <p:nvPr/>
        </p:nvSpPr>
        <p:spPr>
          <a:xfrm>
            <a:off x="3329134" y="2418308"/>
            <a:ext cx="5214600" cy="3036729"/>
          </a:xfrm>
          <a:prstGeom prst="rect">
            <a:avLst/>
          </a:prstGeom>
          <a:noFill/>
          <a:ln>
            <a:noFill/>
          </a:ln>
        </p:spPr>
        <p:txBody>
          <a:bodyPr spcFirstLastPara="1" wrap="square" lIns="25400" tIns="25400" rIns="25400" bIns="25400" anchor="t" anchorCtr="0">
            <a:spAutoFit/>
          </a:bodyPr>
          <a:lstStyle/>
          <a:p>
            <a:pPr marL="457200" indent="-317500">
              <a:buClr>
                <a:srgbClr val="3C3C3C"/>
              </a:buClr>
              <a:buSzPts val="1400"/>
              <a:buFont typeface="Calibri"/>
              <a:buChar char="●"/>
            </a:pPr>
            <a:r>
              <a:rPr lang="en-US" sz="1400">
                <a:solidFill>
                  <a:srgbClr val="3C3C3C"/>
                </a:solidFill>
                <a:latin typeface="Calibri"/>
                <a:ea typeface="Calibri"/>
                <a:cs typeface="Calibri"/>
                <a:sym typeface="Calibri"/>
              </a:rPr>
              <a:t>Our </a:t>
            </a:r>
            <a:r>
              <a:rPr lang="en-US" sz="1400" b="1">
                <a:solidFill>
                  <a:srgbClr val="00C1D5"/>
                </a:solidFill>
                <a:latin typeface="Calibri"/>
                <a:ea typeface="Calibri"/>
                <a:cs typeface="Calibri"/>
                <a:sym typeface="Calibri"/>
              </a:rPr>
              <a:t>Community and Nature Plan</a:t>
            </a:r>
            <a:r>
              <a:rPr lang="en-US" sz="1400">
                <a:solidFill>
                  <a:srgbClr val="3C3C3C"/>
                </a:solidFill>
                <a:latin typeface="Calibri"/>
                <a:ea typeface="Calibri"/>
                <a:cs typeface="Calibri"/>
                <a:sym typeface="Calibri"/>
              </a:rPr>
              <a:t> is a required component of energy project we develop, helping drive positive impacts on local communities and environment. </a:t>
            </a:r>
            <a:endParaRPr lang="en-US" sz="1400">
              <a:solidFill>
                <a:srgbClr val="3C3C3C"/>
              </a:solidFill>
              <a:latin typeface="Calibri"/>
              <a:ea typeface="Calibri"/>
              <a:cs typeface="Calibri"/>
            </a:endParaRPr>
          </a:p>
          <a:p>
            <a:pPr marL="139700" marR="0" lvl="0" algn="l" rtl="0">
              <a:lnSpc>
                <a:spcPct val="100000"/>
              </a:lnSpc>
              <a:spcBef>
                <a:spcPts val="0"/>
              </a:spcBef>
              <a:spcAft>
                <a:spcPts val="0"/>
              </a:spcAft>
              <a:buClr>
                <a:srgbClr val="3C3C3C"/>
              </a:buClr>
              <a:buSzPts val="1400"/>
            </a:pPr>
            <a:endParaRPr lang="en-US" sz="800">
              <a:solidFill>
                <a:srgbClr val="3C3C3C"/>
              </a:solidFill>
              <a:latin typeface="Calibri"/>
              <a:ea typeface="Calibri"/>
              <a:cs typeface="Calibri"/>
            </a:endParaRPr>
          </a:p>
          <a:p>
            <a:pPr marL="457200" indent="-317500">
              <a:buClr>
                <a:srgbClr val="3C3C3C"/>
              </a:buClr>
              <a:buSzPts val="1400"/>
              <a:buFont typeface="Calibri"/>
              <a:buChar char="●"/>
            </a:pPr>
            <a:r>
              <a:rPr lang="en-US" sz="1400">
                <a:solidFill>
                  <a:srgbClr val="3C3C3C"/>
                </a:solidFill>
                <a:latin typeface="Calibri"/>
                <a:ea typeface="Calibri"/>
                <a:cs typeface="Calibri"/>
                <a:sym typeface="Calibri"/>
              </a:rPr>
              <a:t>We design our Community Plan Actions in </a:t>
            </a:r>
            <a:r>
              <a:rPr lang="en-US" sz="1400" b="1">
                <a:solidFill>
                  <a:srgbClr val="00C1D5"/>
                </a:solidFill>
                <a:latin typeface="Calibri"/>
                <a:ea typeface="Calibri"/>
                <a:cs typeface="Calibri"/>
                <a:sym typeface="Calibri"/>
              </a:rPr>
              <a:t>collaboration with local leaders to address specific needs</a:t>
            </a:r>
            <a:r>
              <a:rPr lang="en-US" sz="1400" b="1">
                <a:latin typeface="Calibri"/>
                <a:ea typeface="Calibri"/>
                <a:cs typeface="Calibri"/>
                <a:sym typeface="Calibri"/>
              </a:rPr>
              <a:t> -</a:t>
            </a:r>
            <a:r>
              <a:rPr lang="en-US" sz="1400">
                <a:latin typeface="Calibri"/>
                <a:ea typeface="Calibri"/>
                <a:cs typeface="Calibri"/>
                <a:sym typeface="Calibri"/>
              </a:rPr>
              <a:t> </a:t>
            </a:r>
            <a:r>
              <a:rPr lang="en-US" sz="1400">
                <a:solidFill>
                  <a:srgbClr val="3C3C3C"/>
                </a:solidFill>
                <a:latin typeface="Calibri"/>
                <a:ea typeface="Calibri"/>
                <a:cs typeface="Calibri"/>
                <a:sym typeface="Calibri"/>
              </a:rPr>
              <a:t>prioritizing local jobs, suppliers, and community partnerships.  </a:t>
            </a:r>
            <a:endParaRPr lang="en-US" sz="1400" b="0" i="0" u="none" strike="noStrike" cap="none">
              <a:solidFill>
                <a:srgbClr val="3C3C3C"/>
              </a:solidFill>
              <a:latin typeface="Calibri"/>
              <a:ea typeface="Calibri"/>
              <a:cs typeface="Calibri"/>
            </a:endParaRPr>
          </a:p>
          <a:p>
            <a:pPr marL="457200" indent="-317500">
              <a:buClr>
                <a:srgbClr val="3C3C3C"/>
              </a:buClr>
              <a:buSzPts val="1400"/>
              <a:buFont typeface="Calibri"/>
              <a:buChar char="●"/>
            </a:pPr>
            <a:endParaRPr lang="en-US" sz="1400">
              <a:solidFill>
                <a:srgbClr val="3C3C3C"/>
              </a:solidFill>
              <a:latin typeface="Calibri"/>
              <a:ea typeface="Calibri"/>
              <a:cs typeface="Calibri"/>
            </a:endParaRPr>
          </a:p>
          <a:p>
            <a:pPr marL="457200" indent="-317500">
              <a:buClr>
                <a:srgbClr val="3C3C3C"/>
              </a:buClr>
              <a:buSzPts val="1400"/>
              <a:buFont typeface="Calibri"/>
              <a:buChar char="●"/>
            </a:pPr>
            <a:r>
              <a:rPr lang="en-US" sz="1400">
                <a:solidFill>
                  <a:srgbClr val="3C3C3C"/>
                </a:solidFill>
                <a:latin typeface="Calibri"/>
                <a:ea typeface="Calibri"/>
                <a:cs typeface="Calibri"/>
              </a:rPr>
              <a:t>Our Nature plan aims to protect and enhance local wildlife and native plants, supporting ecological resilience </a:t>
            </a:r>
          </a:p>
          <a:p>
            <a:pPr marL="457200" indent="-317500">
              <a:buClr>
                <a:srgbClr val="3C3C3C"/>
              </a:buClr>
              <a:buSzPts val="1400"/>
              <a:buFont typeface="Calibri"/>
              <a:buChar char="●"/>
            </a:pPr>
            <a:endParaRPr lang="en-US">
              <a:solidFill>
                <a:srgbClr val="3C3C3C"/>
              </a:solidFill>
              <a:latin typeface="Calibri"/>
              <a:ea typeface="Calibri"/>
              <a:cs typeface="Calibri"/>
            </a:endParaRPr>
          </a:p>
          <a:p>
            <a:pPr marL="457200" marR="0" lvl="0" indent="-317500" algn="l" rtl="0">
              <a:lnSpc>
                <a:spcPct val="100000"/>
              </a:lnSpc>
              <a:spcBef>
                <a:spcPts val="0"/>
              </a:spcBef>
              <a:spcAft>
                <a:spcPts val="0"/>
              </a:spcAft>
              <a:buClr>
                <a:srgbClr val="3C3C3C"/>
              </a:buClr>
              <a:buSzPts val="1400"/>
              <a:buFont typeface="Calibri"/>
              <a:buChar char="●"/>
            </a:pPr>
            <a:r>
              <a:rPr lang="en-US" sz="1400" b="0" i="0" u="none" strike="noStrike" cap="none">
                <a:solidFill>
                  <a:srgbClr val="3C3C3C"/>
                </a:solidFill>
                <a:latin typeface="Calibri"/>
                <a:ea typeface="Calibri"/>
                <a:cs typeface="Calibri"/>
                <a:sym typeface="Calibri"/>
              </a:rPr>
              <a:t>All our Community Plan Actions are based on X-ELIO´s                 pillars of </a:t>
            </a:r>
            <a:r>
              <a:rPr lang="en-US" sz="1400" b="1" i="0" u="none" strike="noStrike" cap="none">
                <a:solidFill>
                  <a:srgbClr val="00C1D5"/>
                </a:solidFill>
                <a:latin typeface="Calibri"/>
                <a:ea typeface="Calibri"/>
                <a:cs typeface="Calibri"/>
                <a:sym typeface="Calibri"/>
              </a:rPr>
              <a:t>Environment, Education, Health and Communities           </a:t>
            </a:r>
            <a:r>
              <a:rPr lang="en-US" sz="1400" b="0" i="0" u="none" strike="noStrike" cap="none">
                <a:solidFill>
                  <a:srgbClr val="3C3C3C"/>
                </a:solidFill>
                <a:latin typeface="Calibri"/>
                <a:ea typeface="Calibri"/>
                <a:cs typeface="Calibri"/>
                <a:sym typeface="Calibri"/>
              </a:rPr>
              <a:t> and indicators</a:t>
            </a:r>
            <a:endParaRPr lang="en-US">
              <a:ea typeface="Calibri"/>
            </a:endParaRPr>
          </a:p>
        </p:txBody>
      </p:sp>
      <p:sp>
        <p:nvSpPr>
          <p:cNvPr id="601" name="Google Shape;601;g293266f5380_0_415"/>
          <p:cNvSpPr txBox="1"/>
          <p:nvPr/>
        </p:nvSpPr>
        <p:spPr>
          <a:xfrm>
            <a:off x="729523" y="280700"/>
            <a:ext cx="5581630" cy="574516"/>
          </a:xfrm>
          <a:prstGeom prst="rect">
            <a:avLst/>
          </a:prstGeom>
          <a:noFill/>
          <a:ln>
            <a:noFill/>
          </a:ln>
        </p:spPr>
        <p:txBody>
          <a:bodyPr spcFirstLastPara="1" wrap="square" lIns="25400" tIns="25400" rIns="25400" bIns="25400" anchor="t" anchorCtr="0">
            <a:spAutoFit/>
          </a:bodyPr>
          <a:lstStyle/>
          <a:p>
            <a:pPr>
              <a:buClr>
                <a:schemeClr val="dk1"/>
              </a:buClr>
              <a:buSzPts val="1100"/>
            </a:pPr>
            <a:r>
              <a:rPr lang="en-US" sz="3400" b="0" i="0" u="none" strike="noStrike" cap="none">
                <a:solidFill>
                  <a:srgbClr val="37B0C9"/>
                </a:solidFill>
                <a:latin typeface="Calibri"/>
                <a:ea typeface="Calibri"/>
                <a:cs typeface="Calibri"/>
                <a:sym typeface="Calibri"/>
              </a:rPr>
              <a:t>Community &amp; Nature </a:t>
            </a:r>
            <a:r>
              <a:rPr lang="en-US" sz="3400">
                <a:solidFill>
                  <a:srgbClr val="37B0C9"/>
                </a:solidFill>
                <a:latin typeface="Calibri"/>
                <a:ea typeface="Calibri"/>
                <a:cs typeface="Calibri"/>
                <a:sym typeface="Calibri"/>
              </a:rPr>
              <a:t>Plan </a:t>
            </a:r>
            <a:endParaRPr sz="3400" b="0" i="0" u="none" strike="noStrike" cap="none">
              <a:solidFill>
                <a:srgbClr val="37B0C9"/>
              </a:solidFill>
              <a:latin typeface="Calibri"/>
              <a:ea typeface="Calibri"/>
              <a:cs typeface="Calibri"/>
              <a:sym typeface="Calibri"/>
            </a:endParaRPr>
          </a:p>
        </p:txBody>
      </p:sp>
      <p:cxnSp>
        <p:nvCxnSpPr>
          <p:cNvPr id="602" name="Google Shape;602;g293266f5380_0_415"/>
          <p:cNvCxnSpPr/>
          <p:nvPr/>
        </p:nvCxnSpPr>
        <p:spPr>
          <a:xfrm>
            <a:off x="755225" y="832200"/>
            <a:ext cx="4604175" cy="0"/>
          </a:xfrm>
          <a:prstGeom prst="straightConnector1">
            <a:avLst/>
          </a:prstGeom>
          <a:noFill/>
          <a:ln w="28575" cap="flat" cmpd="sng">
            <a:solidFill>
              <a:srgbClr val="37B0C9"/>
            </a:solidFill>
            <a:prstDash val="solid"/>
            <a:round/>
            <a:headEnd type="none" w="sm" len="sm"/>
            <a:tailEnd type="none" w="sm" len="sm"/>
          </a:ln>
        </p:spPr>
      </p:cxnSp>
    </p:spTree>
    <p:extLst>
      <p:ext uri="{BB962C8B-B14F-4D97-AF65-F5344CB8AC3E}">
        <p14:creationId xmlns:p14="http://schemas.microsoft.com/office/powerpoint/2010/main" val="1923596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1"/>
          <p:cNvSpPr/>
          <p:nvPr/>
        </p:nvSpPr>
        <p:spPr>
          <a:xfrm>
            <a:off x="0" y="2269066"/>
            <a:ext cx="12192000" cy="3750734"/>
          </a:xfrm>
          <a:prstGeom prst="rect">
            <a:avLst/>
          </a:prstGeom>
          <a:solidFill>
            <a:srgbClr val="F1F2F3"/>
          </a:solidFill>
          <a:ln>
            <a:noFill/>
          </a:ln>
        </p:spPr>
        <p:txBody>
          <a:bodyPr spcFirstLastPara="1" wrap="square" lIns="25400" tIns="25400" rIns="25400" bIns="254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endParaRPr kumimoji="0" sz="1200" b="0" i="0" u="none" strike="noStrike" kern="0" cap="none" spc="0" normalizeH="0" baseline="0" noProof="0">
              <a:ln>
                <a:noFill/>
              </a:ln>
              <a:solidFill>
                <a:srgbClr val="5E5E5E"/>
              </a:solidFill>
              <a:effectLst/>
              <a:uLnTx/>
              <a:uFillTx/>
              <a:latin typeface="Calibri"/>
              <a:ea typeface="Calibri"/>
              <a:cs typeface="Calibri"/>
              <a:sym typeface="Calibri"/>
            </a:endParaRPr>
          </a:p>
        </p:txBody>
      </p:sp>
      <p:sp>
        <p:nvSpPr>
          <p:cNvPr id="383" name="Google Shape;383;p31"/>
          <p:cNvSpPr txBox="1"/>
          <p:nvPr/>
        </p:nvSpPr>
        <p:spPr>
          <a:xfrm>
            <a:off x="5247750" y="1695584"/>
            <a:ext cx="1476364" cy="531428"/>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20000"/>
              </a:lnSpc>
              <a:spcBef>
                <a:spcPts val="0"/>
              </a:spcBef>
              <a:spcAft>
                <a:spcPts val="0"/>
              </a:spcAft>
              <a:buClr>
                <a:srgbClr val="40BDD3"/>
              </a:buClr>
              <a:buSzPts val="2600"/>
              <a:buFont typeface="Calibri"/>
              <a:buNone/>
              <a:tabLst/>
              <a:defRPr/>
            </a:pPr>
            <a:r>
              <a:rPr kumimoji="0" lang="en-US" sz="2600" b="0" i="0" u="none" strike="noStrike" kern="0" cap="none" spc="0" normalizeH="0" baseline="0" noProof="0" dirty="0">
                <a:ln>
                  <a:noFill/>
                </a:ln>
                <a:solidFill>
                  <a:srgbClr val="37B0C9"/>
                </a:solidFill>
                <a:effectLst/>
                <a:uLnTx/>
                <a:uFillTx/>
                <a:latin typeface="Calibri"/>
                <a:ea typeface="Calibri"/>
                <a:cs typeface="Calibri"/>
                <a:sym typeface="Calibri"/>
              </a:rPr>
              <a:t>Contact us</a:t>
            </a:r>
            <a:endParaRPr kumimoji="0" sz="1400" b="0" i="0" u="none" strike="noStrike" kern="0" cap="none" spc="0" normalizeH="0" baseline="0" noProof="0" dirty="0">
              <a:ln>
                <a:noFill/>
              </a:ln>
              <a:solidFill>
                <a:srgbClr val="37B0C9"/>
              </a:solidFill>
              <a:effectLst/>
              <a:uLnTx/>
              <a:uFillTx/>
              <a:latin typeface="Arial"/>
              <a:ea typeface="Arial"/>
              <a:cs typeface="Arial"/>
              <a:sym typeface="Arial"/>
            </a:endParaRPr>
          </a:p>
        </p:txBody>
      </p:sp>
      <p:sp>
        <p:nvSpPr>
          <p:cNvPr id="384" name="Google Shape;384;p31"/>
          <p:cNvSpPr txBox="1"/>
          <p:nvPr/>
        </p:nvSpPr>
        <p:spPr>
          <a:xfrm>
            <a:off x="5235479" y="6096578"/>
            <a:ext cx="1410643" cy="568361"/>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120000"/>
              </a:lnSpc>
              <a:spcBef>
                <a:spcPts val="0"/>
              </a:spcBef>
              <a:spcAft>
                <a:spcPts val="0"/>
              </a:spcAft>
              <a:buClr>
                <a:srgbClr val="40BDD3"/>
              </a:buClr>
              <a:buSzPts val="1600"/>
              <a:buFont typeface="Calibri"/>
              <a:buNone/>
              <a:tabLst/>
              <a:defRPr/>
            </a:pPr>
            <a:r>
              <a:rPr kumimoji="0" lang="en-US" sz="1600" b="0" i="0" u="sng" strike="noStrike" kern="0" cap="none" spc="0" normalizeH="0" baseline="0" noProof="0" dirty="0">
                <a:ln>
                  <a:noFill/>
                </a:ln>
                <a:solidFill>
                  <a:srgbClr val="40D1E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www.x-elio.com</a:t>
            </a:r>
            <a:endParaRPr kumimoji="0" sz="1200" b="0" i="0" u="none" strike="noStrike" kern="0" cap="none" spc="0" normalizeH="0" baseline="0" noProof="0" dirty="0">
              <a:ln>
                <a:noFill/>
              </a:ln>
              <a:solidFill>
                <a:srgbClr val="40D1E0"/>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
                <a:srgbClr val="40BDD3"/>
              </a:buClr>
              <a:buSzPts val="1200"/>
              <a:buFont typeface="Calibri"/>
              <a:buNone/>
              <a:tabLst/>
              <a:defRPr/>
            </a:pPr>
            <a:r>
              <a:rPr kumimoji="0" lang="en-US" sz="1200" b="0" i="0" u="none" strike="noStrike" kern="0" cap="none" spc="0" normalizeH="0" baseline="0" noProof="0" dirty="0">
                <a:ln>
                  <a:noFill/>
                </a:ln>
                <a:solidFill>
                  <a:srgbClr val="37B0C9"/>
                </a:solidFill>
                <a:effectLst/>
                <a:uLnTx/>
                <a:uFillTx/>
                <a:latin typeface="Calibri"/>
                <a:ea typeface="Calibri"/>
                <a:cs typeface="Calibri"/>
                <a:sym typeface="Calibri"/>
              </a:rPr>
              <a:t>#PositiveEnergy</a:t>
            </a:r>
            <a:endParaRPr kumimoji="0" sz="1200" b="0" i="0" u="none" strike="noStrike" kern="0" cap="none" spc="0" normalizeH="0" baseline="0" noProof="0" dirty="0">
              <a:ln>
                <a:noFill/>
              </a:ln>
              <a:solidFill>
                <a:srgbClr val="37B0C9"/>
              </a:solidFill>
              <a:effectLst/>
              <a:uLnTx/>
              <a:uFillTx/>
              <a:latin typeface="Calibri"/>
              <a:ea typeface="Calibri"/>
              <a:cs typeface="Calibri"/>
              <a:sym typeface="Calibri"/>
            </a:endParaRPr>
          </a:p>
        </p:txBody>
      </p:sp>
      <p:sp>
        <p:nvSpPr>
          <p:cNvPr id="385" name="Google Shape;385;p31"/>
          <p:cNvSpPr txBox="1"/>
          <p:nvPr/>
        </p:nvSpPr>
        <p:spPr>
          <a:xfrm>
            <a:off x="4712705" y="3188506"/>
            <a:ext cx="2766600" cy="2043252"/>
          </a:xfrm>
          <a:prstGeom prst="rect">
            <a:avLst/>
          </a:prstGeom>
          <a:noFill/>
          <a:ln>
            <a:noFill/>
          </a:ln>
        </p:spPr>
        <p:txBody>
          <a:bodyPr spcFirstLastPara="1" wrap="square" lIns="25400" tIns="25400" rIns="25400" bIns="254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1200" b="1" i="0" u="none" strike="noStrike" kern="0" cap="none" spc="0" normalizeH="0" baseline="0" noProof="0" dirty="0">
              <a:ln>
                <a:noFill/>
              </a:ln>
              <a:solidFill>
                <a:srgbClr val="262626"/>
              </a:solidFill>
              <a:effectLst/>
              <a:uLnTx/>
              <a:uFillTx/>
              <a:latin typeface="Calibri"/>
              <a:ea typeface="Calibri"/>
              <a:cs typeface="Calibri"/>
              <a:sym typeface="Calibri"/>
            </a:endParaRPr>
          </a:p>
          <a:p>
            <a:pPr lvl="0">
              <a:buClr>
                <a:srgbClr val="000000"/>
              </a:buClr>
              <a:buSzPts val="800"/>
              <a:defRPr/>
            </a:pPr>
            <a:r>
              <a:rPr lang="en-US" sz="1200" b="1" kern="0" dirty="0">
                <a:solidFill>
                  <a:srgbClr val="40BDD3"/>
                </a:solidFill>
                <a:latin typeface="Calibri"/>
                <a:ea typeface="Calibri"/>
                <a:cs typeface="Calibri"/>
                <a:sym typeface="Calibri"/>
              </a:rPr>
              <a:t>Tom Dubel</a:t>
            </a:r>
          </a:p>
          <a:p>
            <a:pPr lvl="0">
              <a:buClr>
                <a:srgbClr val="000000"/>
              </a:buClr>
              <a:buSzPts val="800"/>
              <a:defRPr/>
            </a:pPr>
            <a:r>
              <a:rPr lang="en-US" sz="1200" kern="0" dirty="0">
                <a:solidFill>
                  <a:srgbClr val="262626"/>
                </a:solidFill>
                <a:latin typeface="Calibri"/>
                <a:ea typeface="Calibri"/>
                <a:cs typeface="Calibri"/>
                <a:sym typeface="Calibri"/>
              </a:rPr>
              <a:t>Project Consultant</a:t>
            </a:r>
          </a:p>
          <a:p>
            <a:pPr lvl="0">
              <a:buClr>
                <a:srgbClr val="000000"/>
              </a:buClr>
              <a:buSzPts val="800"/>
              <a:defRPr/>
            </a:pPr>
            <a:r>
              <a:rPr lang="en-US" sz="1200" b="1" kern="0" dirty="0">
                <a:solidFill>
                  <a:srgbClr val="262626"/>
                </a:solidFill>
                <a:latin typeface="Calibri"/>
                <a:ea typeface="Calibri"/>
                <a:cs typeface="Calibri"/>
                <a:sym typeface="Calibri"/>
                <a:hlinkClick r:id="rId4"/>
              </a:rPr>
              <a:t>tdubel@cirrusadvisors.com</a:t>
            </a:r>
            <a:endParaRPr lang="en-US" sz="1200" b="1" kern="0" dirty="0">
              <a:solidFill>
                <a:srgbClr val="262626"/>
              </a:solidFill>
              <a:latin typeface="Calibri"/>
              <a:ea typeface="Calibri"/>
              <a:cs typeface="Calibri"/>
              <a:sym typeface="Calibri"/>
            </a:endParaRPr>
          </a:p>
          <a:p>
            <a:pPr lvl="0">
              <a:lnSpc>
                <a:spcPct val="66666"/>
              </a:lnSpc>
              <a:buClr>
                <a:srgbClr val="4D4D4D"/>
              </a:buClr>
              <a:buSzPts val="1200"/>
              <a:defRPr/>
            </a:pPr>
            <a:endParaRPr lang="en-US" sz="1600" kern="0" dirty="0">
              <a:solidFill>
                <a:srgbClr val="4D4D4D"/>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lang="en-US" sz="1200" b="1" kern="0" dirty="0">
                <a:solidFill>
                  <a:srgbClr val="40BDD3"/>
                </a:solidFill>
                <a:latin typeface="Calibri"/>
                <a:ea typeface="Calibri"/>
                <a:cs typeface="Calibri"/>
                <a:sym typeface="Calibri"/>
              </a:rPr>
              <a:t>Luke Barber</a:t>
            </a:r>
            <a:endParaRPr kumimoji="0" sz="1200" b="1" i="0" u="none" strike="noStrike" kern="0" cap="none" spc="0" normalizeH="0" baseline="0" noProof="0" dirty="0">
              <a:ln>
                <a:noFill/>
              </a:ln>
              <a:solidFill>
                <a:srgbClr val="40BDD3"/>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200" b="0" i="0" u="none" strike="noStrike" kern="0" cap="none" spc="0" normalizeH="0" baseline="0" noProof="0" dirty="0">
                <a:ln>
                  <a:noFill/>
                </a:ln>
                <a:solidFill>
                  <a:srgbClr val="262626"/>
                </a:solidFill>
                <a:effectLst/>
                <a:uLnTx/>
                <a:uFillTx/>
                <a:latin typeface="Calibri"/>
                <a:ea typeface="Calibri"/>
                <a:cs typeface="Calibri"/>
                <a:sym typeface="Calibri"/>
              </a:rPr>
              <a:t>Project Development Manager</a:t>
            </a:r>
            <a:endParaRPr kumimoji="0" sz="1200" b="0" i="0" u="none" strike="noStrike" kern="0" cap="none" spc="0" normalizeH="0" baseline="0" noProof="0" dirty="0">
              <a:ln>
                <a:noFill/>
              </a:ln>
              <a:solidFill>
                <a:srgbClr val="262626"/>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1200" b="1" i="0" u="none" strike="noStrike" kern="0" cap="none" spc="0" normalizeH="0" baseline="0" noProof="0" dirty="0">
                <a:ln>
                  <a:noFill/>
                </a:ln>
                <a:solidFill>
                  <a:srgbClr val="262626"/>
                </a:solidFill>
                <a:effectLst/>
                <a:uLnTx/>
                <a:uFillTx/>
                <a:latin typeface="Calibri"/>
                <a:ea typeface="Calibri"/>
                <a:cs typeface="Calibri"/>
                <a:sym typeface="Calibri"/>
                <a:hlinkClick r:id="rId5"/>
              </a:rPr>
              <a:t>luke.barber@x-elio.com</a:t>
            </a:r>
            <a:endParaRPr kumimoji="0" sz="1600" b="0" i="0" u="none" strike="noStrike" kern="0" cap="none" spc="0" normalizeH="0" baseline="0" noProof="0" dirty="0">
              <a:ln>
                <a:noFill/>
              </a:ln>
              <a:solidFill>
                <a:srgbClr val="262626"/>
              </a:solidFill>
              <a:effectLst/>
              <a:uLnTx/>
              <a:uFillTx/>
              <a:latin typeface="Calibri"/>
              <a:ea typeface="Calibri"/>
              <a:cs typeface="Calibri"/>
              <a:sym typeface="Calibri"/>
            </a:endParaRPr>
          </a:p>
          <a:p>
            <a:pPr marL="0" marR="0" lvl="0" indent="0" algn="l" defTabSz="914400" rtl="0" eaLnBrk="1" fontAlgn="auto" latinLnBrk="0" hangingPunct="1">
              <a:lnSpc>
                <a:spcPct val="66666"/>
              </a:lnSpc>
              <a:spcBef>
                <a:spcPts val="0"/>
              </a:spcBef>
              <a:spcAft>
                <a:spcPts val="0"/>
              </a:spcAft>
              <a:buClr>
                <a:srgbClr val="4D4D4D"/>
              </a:buClr>
              <a:buSzPts val="1200"/>
              <a:buFont typeface="Calibri"/>
              <a:buNone/>
              <a:tabLst/>
              <a:defRPr/>
            </a:pPr>
            <a:endParaRPr kumimoji="0" lang="en-US" sz="1600" b="0" i="0" u="none" strike="noStrike" kern="0" cap="none" spc="0" normalizeH="0" baseline="0" noProof="0" dirty="0">
              <a:ln>
                <a:noFill/>
              </a:ln>
              <a:solidFill>
                <a:srgbClr val="4D4D4D"/>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3C3C3C"/>
              </a:buClr>
              <a:buSzPts val="800"/>
              <a:buFont typeface="Calibri"/>
              <a:buNone/>
              <a:tabLst/>
              <a:defRPr/>
            </a:pPr>
            <a:r>
              <a:rPr kumimoji="0" lang="en-US" sz="1200" b="0" i="0" u="none" strike="noStrike" kern="0" cap="none" spc="0" normalizeH="0" baseline="0" noProof="0" dirty="0">
                <a:ln>
                  <a:noFill/>
                </a:ln>
                <a:solidFill>
                  <a:srgbClr val="262626"/>
                </a:solidFill>
                <a:effectLst/>
                <a:uLnTx/>
                <a:uFillTx/>
                <a:latin typeface="Calibri"/>
                <a:ea typeface="Calibri"/>
                <a:cs typeface="Calibri"/>
                <a:sym typeface="Calibri"/>
              </a:rPr>
              <a:t>Address: 1000 Main St, Ste 2300</a:t>
            </a:r>
          </a:p>
          <a:p>
            <a:pPr marL="0" marR="0" lvl="0" indent="0" algn="l" defTabSz="914400" rtl="0" eaLnBrk="1" fontAlgn="auto" latinLnBrk="0" hangingPunct="1">
              <a:lnSpc>
                <a:spcPct val="100000"/>
              </a:lnSpc>
              <a:spcBef>
                <a:spcPts val="0"/>
              </a:spcBef>
              <a:spcAft>
                <a:spcPts val="0"/>
              </a:spcAft>
              <a:buClr>
                <a:srgbClr val="3C3C3C"/>
              </a:buClr>
              <a:buSzPts val="800"/>
              <a:buFont typeface="Calibri"/>
              <a:buNone/>
              <a:tabLst/>
              <a:defRPr/>
            </a:pPr>
            <a:r>
              <a:rPr kumimoji="0" lang="en-US" sz="1200" b="0" i="0" u="none" strike="noStrike" kern="0" cap="none" spc="0" normalizeH="0" baseline="0" noProof="0" dirty="0">
                <a:ln>
                  <a:noFill/>
                </a:ln>
                <a:solidFill>
                  <a:srgbClr val="262626"/>
                </a:solidFill>
                <a:effectLst/>
                <a:uLnTx/>
                <a:uFillTx/>
                <a:latin typeface="Calibri"/>
                <a:ea typeface="Calibri"/>
                <a:cs typeface="Calibri"/>
                <a:sym typeface="Calibri"/>
              </a:rPr>
              <a:t>Houston, TX</a:t>
            </a:r>
            <a:endParaRPr kumimoji="0" lang="en-US"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86" name="Google Shape;386;p31" descr="Imagen"/>
          <p:cNvPicPr preferRelativeResize="0"/>
          <p:nvPr/>
        </p:nvPicPr>
        <p:blipFill rotWithShape="1">
          <a:blip r:embed="rId6">
            <a:alphaModFix/>
          </a:blip>
          <a:srcRect b="29143"/>
          <a:stretch/>
        </p:blipFill>
        <p:spPr>
          <a:xfrm>
            <a:off x="5235479" y="1295400"/>
            <a:ext cx="1500907" cy="3819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206d69a491_0_130"/>
          <p:cNvSpPr txBox="1"/>
          <p:nvPr/>
        </p:nvSpPr>
        <p:spPr>
          <a:xfrm>
            <a:off x="1236752" y="2308950"/>
            <a:ext cx="5257800" cy="2239587"/>
          </a:xfrm>
          <a:prstGeom prst="rect">
            <a:avLst/>
          </a:prstGeom>
          <a:noFill/>
          <a:ln>
            <a:noFill/>
          </a:ln>
        </p:spPr>
        <p:txBody>
          <a:bodyPr spcFirstLastPara="1" wrap="square" lIns="25400" tIns="25400" rIns="25400" bIns="25400" anchor="t" anchorCtr="0">
            <a:spAutoFit/>
          </a:bodyPr>
          <a:lstStyle/>
          <a:p>
            <a:pPr marL="0" marR="0" lvl="0" indent="0" algn="l" rtl="0">
              <a:lnSpc>
                <a:spcPct val="90000"/>
              </a:lnSpc>
              <a:spcBef>
                <a:spcPts val="0"/>
              </a:spcBef>
              <a:spcAft>
                <a:spcPts val="0"/>
              </a:spcAft>
              <a:buClr>
                <a:srgbClr val="FFFFFF"/>
              </a:buClr>
              <a:buSzPts val="8000"/>
              <a:buFont typeface="Calibri"/>
              <a:buNone/>
            </a:pPr>
            <a:r>
              <a:rPr lang="en-US" sz="7900" b="0" i="0" u="none" strike="noStrike" cap="none">
                <a:solidFill>
                  <a:srgbClr val="FFFFFF"/>
                </a:solidFill>
                <a:latin typeface="Calibri"/>
                <a:ea typeface="Calibri"/>
                <a:cs typeface="Calibri"/>
                <a:sym typeface="Calibri"/>
              </a:rPr>
              <a:t>Discover </a:t>
            </a:r>
          </a:p>
          <a:p>
            <a:pPr marL="0" marR="0" lvl="0" indent="0" algn="l" rtl="0">
              <a:lnSpc>
                <a:spcPct val="90000"/>
              </a:lnSpc>
              <a:spcBef>
                <a:spcPts val="0"/>
              </a:spcBef>
              <a:spcAft>
                <a:spcPts val="0"/>
              </a:spcAft>
              <a:buClr>
                <a:srgbClr val="FFFFFF"/>
              </a:buClr>
              <a:buSzPts val="8000"/>
              <a:buFont typeface="Calibri"/>
              <a:buNone/>
            </a:pPr>
            <a:r>
              <a:rPr lang="en-US" sz="7900" b="0" i="0" u="none" strike="noStrike" cap="none">
                <a:solidFill>
                  <a:srgbClr val="FFFFFF"/>
                </a:solidFill>
                <a:latin typeface="Calibri"/>
                <a:ea typeface="Calibri"/>
                <a:cs typeface="Calibri"/>
                <a:sym typeface="Calibri"/>
              </a:rPr>
              <a:t>X-ELIO</a:t>
            </a:r>
            <a:endParaRPr sz="1300" b="0" i="0" u="none" strike="noStrike" cap="none">
              <a:solidFill>
                <a:srgbClr val="000000"/>
              </a:solidFill>
              <a:latin typeface="Arial"/>
              <a:ea typeface="Arial"/>
              <a:cs typeface="Arial"/>
              <a:sym typeface="Arial"/>
            </a:endParaRPr>
          </a:p>
        </p:txBody>
      </p:sp>
      <p:pic>
        <p:nvPicPr>
          <p:cNvPr id="175" name="Google Shape;175;g2206d69a491_0_130" descr="Imagen"/>
          <p:cNvPicPr preferRelativeResize="0"/>
          <p:nvPr/>
        </p:nvPicPr>
        <p:blipFill rotWithShape="1">
          <a:blip r:embed="rId3">
            <a:alphaModFix/>
          </a:blip>
          <a:srcRect/>
          <a:stretch/>
        </p:blipFill>
        <p:spPr>
          <a:xfrm>
            <a:off x="4860624" y="0"/>
            <a:ext cx="7331375" cy="6858000"/>
          </a:xfrm>
          <a:prstGeom prst="rect">
            <a:avLst/>
          </a:prstGeom>
          <a:noFill/>
          <a:ln>
            <a:noFill/>
          </a:ln>
        </p:spPr>
      </p:pic>
      <p:pic>
        <p:nvPicPr>
          <p:cNvPr id="176" name="Google Shape;176;g2206d69a491_0_130" descr="Imagen"/>
          <p:cNvPicPr preferRelativeResize="0"/>
          <p:nvPr/>
        </p:nvPicPr>
        <p:blipFill rotWithShape="1">
          <a:blip r:embed="rId4">
            <a:alphaModFix/>
          </a:blip>
          <a:srcRect b="29143"/>
          <a:stretch/>
        </p:blipFill>
        <p:spPr>
          <a:xfrm>
            <a:off x="10448408" y="422543"/>
            <a:ext cx="1148629" cy="2908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610" y="5820423"/>
            <a:ext cx="9815411" cy="1054699"/>
          </a:xfrm>
          <a:prstGeom prst="rect">
            <a:avLst/>
          </a:prstGeom>
        </p:spPr>
      </p:pic>
      <p:sp>
        <p:nvSpPr>
          <p:cNvPr id="187" name="Google Shape;187;g293266f5380_0_5"/>
          <p:cNvSpPr txBox="1"/>
          <p:nvPr/>
        </p:nvSpPr>
        <p:spPr>
          <a:xfrm>
            <a:off x="2739192" y="6173545"/>
            <a:ext cx="7348568" cy="420628"/>
          </a:xfrm>
          <a:prstGeom prst="rect">
            <a:avLst/>
          </a:prstGeom>
          <a:noFill/>
          <a:ln>
            <a:noFill/>
          </a:ln>
        </p:spPr>
        <p:txBody>
          <a:bodyPr spcFirstLastPara="1" wrap="square" lIns="25400" tIns="25400" rIns="25400" bIns="254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2400" b="1" i="0" u="none" strike="noStrike" kern="1200" cap="none" spc="0" normalizeH="0" baseline="0" noProof="0">
                <a:ln>
                  <a:noFill/>
                </a:ln>
                <a:solidFill>
                  <a:srgbClr val="FFFFFF"/>
                </a:solidFill>
                <a:effectLst/>
                <a:uLnTx/>
                <a:uFillTx/>
                <a:latin typeface="Calibri"/>
                <a:ea typeface="Calibri"/>
                <a:cs typeface="Calibri"/>
                <a:sym typeface="Calibri"/>
              </a:rPr>
              <a:t>Your partner in the path to decarbonization</a:t>
            </a:r>
            <a:endParaRPr kumimoji="0" sz="2400" b="1"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88" name="Google Shape;188;g293266f5380_0_5" descr="Imagen"/>
          <p:cNvPicPr preferRelativeResize="0"/>
          <p:nvPr/>
        </p:nvPicPr>
        <p:blipFill rotWithShape="1">
          <a:blip r:embed="rId4">
            <a:alphaModFix/>
          </a:blip>
          <a:srcRect b="29143"/>
          <a:stretch/>
        </p:blipFill>
        <p:spPr>
          <a:xfrm>
            <a:off x="10448408" y="422543"/>
            <a:ext cx="1148629" cy="290839"/>
          </a:xfrm>
          <a:prstGeom prst="rect">
            <a:avLst/>
          </a:prstGeom>
          <a:noFill/>
          <a:ln>
            <a:noFill/>
          </a:ln>
        </p:spPr>
      </p:pic>
      <p:sp>
        <p:nvSpPr>
          <p:cNvPr id="190" name="Google Shape;190;g293266f5380_0_5"/>
          <p:cNvSpPr/>
          <p:nvPr/>
        </p:nvSpPr>
        <p:spPr>
          <a:xfrm>
            <a:off x="2303592" y="2416444"/>
            <a:ext cx="1705050" cy="1705050"/>
          </a:xfrm>
          <a:prstGeom prst="ellipse">
            <a:avLst/>
          </a:prstGeom>
          <a:noFill/>
          <a:ln w="19050" cap="flat" cmpd="sng">
            <a:solidFill>
              <a:srgbClr val="37B0C9"/>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endParaRPr kumimoji="0" sz="1200" b="0" i="0" u="none" strike="noStrike" kern="1200" cap="none" spc="0" normalizeH="0" baseline="0" noProof="0">
              <a:ln>
                <a:noFill/>
              </a:ln>
              <a:solidFill>
                <a:srgbClr val="5E5E5E"/>
              </a:solidFill>
              <a:effectLst/>
              <a:uLnTx/>
              <a:uFillTx/>
              <a:latin typeface="Calibri"/>
              <a:ea typeface="Calibri"/>
              <a:cs typeface="Calibri"/>
              <a:sym typeface="Calibri"/>
            </a:endParaRPr>
          </a:p>
        </p:txBody>
      </p:sp>
      <p:sp>
        <p:nvSpPr>
          <p:cNvPr id="192" name="Google Shape;192;g293266f5380_0_5"/>
          <p:cNvSpPr txBox="1"/>
          <p:nvPr/>
        </p:nvSpPr>
        <p:spPr>
          <a:xfrm>
            <a:off x="2476713" y="2817820"/>
            <a:ext cx="1359000" cy="900503"/>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80000"/>
              </a:lnSpc>
              <a:spcBef>
                <a:spcPts val="0"/>
              </a:spcBef>
              <a:spcAft>
                <a:spcPts val="0"/>
              </a:spcAft>
              <a:buClr>
                <a:srgbClr val="3C3C3C"/>
              </a:buClr>
              <a:buSzPts val="2900"/>
              <a:buFont typeface="Calibri"/>
              <a:buNone/>
              <a:tabLst/>
              <a:defRPr/>
            </a:pPr>
            <a:r>
              <a:rPr kumimoji="0" lang="en-US" sz="2900" b="0" i="0" u="none" strike="noStrike" kern="1200" cap="none" spc="0" normalizeH="0" baseline="0" noProof="0">
                <a:ln>
                  <a:noFill/>
                </a:ln>
                <a:solidFill>
                  <a:srgbClr val="3C3C3C"/>
                </a:solidFill>
                <a:effectLst/>
                <a:uLnTx/>
                <a:uFillTx/>
                <a:latin typeface="Calibri"/>
                <a:ea typeface="Calibri"/>
                <a:cs typeface="Calibri"/>
                <a:sym typeface="Calibri"/>
              </a:rPr>
              <a:t>+</a:t>
            </a:r>
            <a:r>
              <a:rPr kumimoji="0" lang="es-ES" sz="2900" b="0" i="0" u="none" strike="noStrike" kern="1200" cap="none" spc="0" normalizeH="0" baseline="0" noProof="0">
                <a:ln>
                  <a:noFill/>
                </a:ln>
                <a:solidFill>
                  <a:srgbClr val="3C3C3C"/>
                </a:solidFill>
                <a:effectLst/>
                <a:uLnTx/>
                <a:uFillTx/>
                <a:latin typeface="Calibri"/>
                <a:ea typeface="Calibri"/>
                <a:cs typeface="Calibri"/>
                <a:sym typeface="Calibri"/>
              </a:rPr>
              <a:t>20</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23076"/>
              </a:lnSpc>
              <a:spcBef>
                <a:spcPts val="0"/>
              </a:spcBef>
              <a:spcAft>
                <a:spcPts val="0"/>
              </a:spcAft>
              <a:buClr>
                <a:srgbClr val="3C3C3C"/>
              </a:buClr>
              <a:buSzPts val="1300"/>
              <a:buFont typeface="Calibri"/>
              <a:buNone/>
              <a:tabLst/>
              <a:defRPr/>
            </a:pPr>
            <a:r>
              <a:rPr kumimoji="0" lang="en-US" sz="1300" b="0" i="0" u="none" strike="noStrike" kern="1200" cap="none" spc="0" normalizeH="0" baseline="0" noProof="0">
                <a:ln>
                  <a:noFill/>
                </a:ln>
                <a:solidFill>
                  <a:srgbClr val="3C3C3C"/>
                </a:solidFill>
                <a:effectLst/>
                <a:uLnTx/>
                <a:uFillTx/>
                <a:latin typeface="Calibri"/>
                <a:ea typeface="Calibri"/>
                <a:cs typeface="Calibri"/>
                <a:sym typeface="Calibri"/>
              </a:rPr>
              <a:t>years of experience</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194" name="Google Shape;194;g293266f5380_0_5"/>
          <p:cNvSpPr/>
          <p:nvPr/>
        </p:nvSpPr>
        <p:spPr>
          <a:xfrm>
            <a:off x="4253437" y="2405401"/>
            <a:ext cx="1705050" cy="1705050"/>
          </a:xfrm>
          <a:prstGeom prst="ellipse">
            <a:avLst/>
          </a:prstGeom>
          <a:noFill/>
          <a:ln w="19050" cap="flat" cmpd="sng">
            <a:solidFill>
              <a:srgbClr val="37B0C9"/>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endParaRPr kumimoji="0" sz="1200" b="0" i="0" u="none" strike="noStrike" kern="1200" cap="none" spc="0" normalizeH="0" baseline="0" noProof="0">
              <a:ln>
                <a:noFill/>
              </a:ln>
              <a:solidFill>
                <a:srgbClr val="5E5E5E"/>
              </a:solidFill>
              <a:effectLst/>
              <a:uLnTx/>
              <a:uFillTx/>
              <a:latin typeface="Calibri"/>
              <a:ea typeface="Calibri"/>
              <a:cs typeface="Calibri"/>
              <a:sym typeface="Calibri"/>
            </a:endParaRPr>
          </a:p>
        </p:txBody>
      </p:sp>
      <p:sp>
        <p:nvSpPr>
          <p:cNvPr id="196" name="Google Shape;196;g293266f5380_0_5"/>
          <p:cNvSpPr txBox="1"/>
          <p:nvPr/>
        </p:nvSpPr>
        <p:spPr>
          <a:xfrm>
            <a:off x="4405404" y="2771697"/>
            <a:ext cx="1441200" cy="1008600"/>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80000"/>
              </a:lnSpc>
              <a:spcBef>
                <a:spcPts val="0"/>
              </a:spcBef>
              <a:spcAft>
                <a:spcPts val="0"/>
              </a:spcAft>
              <a:buClr>
                <a:srgbClr val="3C3C3C"/>
              </a:buClr>
              <a:buSzPts val="2900"/>
              <a:buFont typeface="Calibri"/>
              <a:buNone/>
              <a:tabLst/>
              <a:defRPr/>
            </a:pPr>
            <a:r>
              <a:rPr kumimoji="0" lang="en-US" sz="2900" b="0" i="0" u="none" strike="noStrike" kern="1200" cap="none" spc="0" normalizeH="0" baseline="0" noProof="0">
                <a:ln>
                  <a:noFill/>
                </a:ln>
                <a:solidFill>
                  <a:srgbClr val="3C3C3C"/>
                </a:solidFill>
                <a:effectLst/>
                <a:uLnTx/>
                <a:uFillTx/>
                <a:latin typeface="Calibri"/>
                <a:ea typeface="Calibri"/>
                <a:cs typeface="Calibri"/>
                <a:sym typeface="Calibri"/>
              </a:rPr>
              <a:t>+3 </a:t>
            </a:r>
            <a:r>
              <a:rPr kumimoji="0" lang="en-US" sz="2900" b="0" i="0" u="none" strike="noStrike" kern="1200" cap="none" spc="0" normalizeH="0" baseline="0" noProof="0">
                <a:ln>
                  <a:noFill/>
                </a:ln>
                <a:solidFill>
                  <a:srgbClr val="3C3C3C"/>
                </a:solidFill>
                <a:effectLst/>
                <a:uLnTx/>
                <a:uFillTx/>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GW</a:t>
            </a:r>
            <a:r>
              <a:rPr kumimoji="0" lang="en-US" sz="2900" b="0" i="0" u="none" strike="noStrike" kern="1200" cap="none" spc="0" normalizeH="0" baseline="0" noProof="0">
                <a:ln>
                  <a:noFill/>
                </a:ln>
                <a:solidFill>
                  <a:srgbClr val="3C3C3C"/>
                </a:solidFill>
                <a:effectLst/>
                <a:uLnTx/>
                <a:uFillTx/>
                <a:latin typeface="Calibri"/>
                <a:ea typeface="Calibri"/>
                <a:cs typeface="Calibri"/>
                <a:sym typeface="Calibri"/>
              </a:rPr>
              <a:t> </a:t>
            </a:r>
            <a:endParaRPr kumimoji="0" lang="en-US" sz="7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D4D4C"/>
              </a:buClr>
              <a:buSzPts val="1300"/>
              <a:buFont typeface="Calibri"/>
              <a:buNone/>
              <a:tabLst/>
              <a:defRPr/>
            </a:pPr>
            <a:r>
              <a:rPr kumimoji="0" lang="en-US" sz="1300" b="0" i="0" u="none" strike="noStrike" kern="1200" cap="none" spc="0" normalizeH="0" baseline="0" noProof="0">
                <a:ln>
                  <a:noFill/>
                </a:ln>
                <a:solidFill>
                  <a:srgbClr val="4D4D4C"/>
                </a:solidFill>
                <a:effectLst/>
                <a:uLnTx/>
                <a:uFillTx/>
                <a:latin typeface="Calibri"/>
                <a:ea typeface="Calibri"/>
                <a:cs typeface="Calibri"/>
                <a:sym typeface="Calibri"/>
              </a:rPr>
              <a:t>of utility-scale </a:t>
            </a:r>
            <a:endParaRPr kumimoji="0" lang="en-US" sz="7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D4D4C"/>
              </a:buClr>
              <a:buSzPts val="1300"/>
              <a:buFont typeface="Calibri"/>
              <a:buNone/>
              <a:tabLst/>
              <a:defRPr/>
            </a:pPr>
            <a:r>
              <a:rPr kumimoji="0" lang="en-US" sz="1300" b="0" i="0" u="none" strike="noStrike" kern="1200" cap="none" spc="0" normalizeH="0" baseline="0" noProof="0">
                <a:ln>
                  <a:noFill/>
                </a:ln>
                <a:solidFill>
                  <a:srgbClr val="4D4D4C"/>
                </a:solidFill>
                <a:effectLst/>
                <a:uLnTx/>
                <a:uFillTx/>
                <a:latin typeface="Calibri"/>
                <a:ea typeface="Calibri"/>
                <a:cs typeface="Calibri"/>
                <a:sym typeface="Calibri"/>
              </a:rPr>
              <a:t>renewable energy</a:t>
            </a:r>
            <a:br>
              <a:rPr kumimoji="0" lang="en-US" sz="1300" b="0" i="0" u="none" strike="noStrike" kern="1200" cap="none" spc="0" normalizeH="0" baseline="0" noProof="0">
                <a:ln>
                  <a:noFill/>
                </a:ln>
                <a:solidFill>
                  <a:srgbClr val="4D4D4C"/>
                </a:solidFill>
                <a:effectLst/>
                <a:uLnTx/>
                <a:uFillTx/>
                <a:latin typeface="Calibri"/>
                <a:ea typeface="Calibri"/>
                <a:cs typeface="Calibri"/>
                <a:sym typeface="Calibri"/>
              </a:rPr>
            </a:br>
            <a:r>
              <a:rPr kumimoji="0" lang="en-US" sz="1300" b="0" i="0" u="none" strike="noStrike" kern="1200" cap="none" spc="0" normalizeH="0" baseline="0" noProof="0">
                <a:ln>
                  <a:noFill/>
                </a:ln>
                <a:solidFill>
                  <a:srgbClr val="4D4D4C"/>
                </a:solidFill>
                <a:effectLst/>
                <a:uLnTx/>
                <a:uFillTx/>
                <a:latin typeface="Calibri"/>
                <a:ea typeface="Calibri"/>
                <a:cs typeface="Calibri"/>
                <a:sym typeface="Calibri"/>
              </a:rPr>
              <a:t>projects built</a:t>
            </a:r>
            <a:endParaRPr kumimoji="0" lang="en-US" sz="7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202" name="Google Shape;202;g293266f5380_0_5"/>
          <p:cNvSpPr/>
          <p:nvPr/>
        </p:nvSpPr>
        <p:spPr>
          <a:xfrm>
            <a:off x="6228439" y="2398349"/>
            <a:ext cx="1705050" cy="1705050"/>
          </a:xfrm>
          <a:prstGeom prst="ellipse">
            <a:avLst/>
          </a:prstGeom>
          <a:noFill/>
          <a:ln w="19050" cap="flat" cmpd="sng">
            <a:solidFill>
              <a:srgbClr val="37B0C9"/>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endParaRPr kumimoji="0" sz="1200" b="0" i="0" u="none" strike="noStrike" kern="1200" cap="none" spc="0" normalizeH="0" baseline="0" noProof="0">
              <a:ln>
                <a:noFill/>
              </a:ln>
              <a:solidFill>
                <a:srgbClr val="5E5E5E"/>
              </a:solidFill>
              <a:effectLst/>
              <a:uLnTx/>
              <a:uFillTx/>
              <a:latin typeface="Calibri"/>
              <a:ea typeface="Calibri"/>
              <a:cs typeface="Calibri"/>
              <a:sym typeface="Calibri"/>
            </a:endParaRPr>
          </a:p>
        </p:txBody>
      </p:sp>
      <p:sp>
        <p:nvSpPr>
          <p:cNvPr id="204" name="Google Shape;204;g293266f5380_0_5"/>
          <p:cNvSpPr txBox="1"/>
          <p:nvPr/>
        </p:nvSpPr>
        <p:spPr>
          <a:xfrm>
            <a:off x="6266764" y="2847322"/>
            <a:ext cx="1628400" cy="900503"/>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80000"/>
              </a:lnSpc>
              <a:spcBef>
                <a:spcPts val="0"/>
              </a:spcBef>
              <a:spcAft>
                <a:spcPts val="0"/>
              </a:spcAft>
              <a:buClr>
                <a:srgbClr val="3C3C3C"/>
              </a:buClr>
              <a:buSzPts val="2900"/>
              <a:buFont typeface="Calibri"/>
              <a:buNone/>
              <a:tabLst/>
              <a:defRPr/>
            </a:pPr>
            <a:r>
              <a:rPr kumimoji="0" lang="en-US" sz="2900" b="0" i="0" u="none" strike="noStrike" kern="1200" cap="none" spc="0" normalizeH="0" baseline="0" noProof="0">
                <a:ln>
                  <a:noFill/>
                </a:ln>
                <a:solidFill>
                  <a:srgbClr val="3C3C3C"/>
                </a:solidFill>
                <a:effectLst/>
                <a:uLnTx/>
                <a:uFillTx/>
                <a:latin typeface="Calibri"/>
                <a:ea typeface="Calibri"/>
                <a:cs typeface="Calibri"/>
                <a:sym typeface="Calibri"/>
              </a:rPr>
              <a:t>+12 GW</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23076"/>
              </a:lnSpc>
              <a:spcBef>
                <a:spcPts val="0"/>
              </a:spcBef>
              <a:spcAft>
                <a:spcPts val="0"/>
              </a:spcAft>
              <a:buClr>
                <a:srgbClr val="3C3C3C"/>
              </a:buClr>
              <a:buSzPts val="1300"/>
              <a:buFontTx/>
              <a:buNone/>
              <a:tabLst/>
              <a:defRPr/>
            </a:pPr>
            <a:r>
              <a:rPr kumimoji="0" lang="en-US" sz="1300" b="0" i="0" u="none" strike="noStrike" kern="1200" cap="none" spc="0" normalizeH="0" baseline="0" noProof="0">
                <a:ln>
                  <a:noFill/>
                </a:ln>
                <a:solidFill>
                  <a:srgbClr val="4D4D4C"/>
                </a:solidFill>
                <a:effectLst/>
                <a:uLnTx/>
                <a:uFillTx/>
                <a:latin typeface="Calibri"/>
                <a:ea typeface="Calibri"/>
                <a:cs typeface="Calibri"/>
              </a:rPr>
              <a:t>of PV solar project pipeline</a:t>
            </a:r>
            <a:endParaRPr kumimoji="0" sz="1300" b="0" i="0" u="none" strike="noStrike" kern="1200" cap="none" spc="0" normalizeH="0" baseline="0" noProof="0">
              <a:ln>
                <a:noFill/>
              </a:ln>
              <a:solidFill>
                <a:srgbClr val="4D4D4C"/>
              </a:solidFill>
              <a:effectLst/>
              <a:uLnTx/>
              <a:uFillTx/>
              <a:latin typeface="Calibri"/>
              <a:ea typeface="Calibri"/>
              <a:cs typeface="Calibri"/>
              <a:sym typeface="Calibri"/>
            </a:endParaRPr>
          </a:p>
        </p:txBody>
      </p:sp>
      <p:sp>
        <p:nvSpPr>
          <p:cNvPr id="19" name="Google Shape;442;g2ed101a5cd4_0_0"/>
          <p:cNvSpPr txBox="1"/>
          <p:nvPr/>
        </p:nvSpPr>
        <p:spPr>
          <a:xfrm>
            <a:off x="729526" y="395000"/>
            <a:ext cx="6390465" cy="888448"/>
          </a:xfrm>
          <a:prstGeom prst="rect">
            <a:avLst/>
          </a:prstGeom>
          <a:noFill/>
          <a:ln>
            <a:noFill/>
          </a:ln>
        </p:spPr>
        <p:txBody>
          <a:bodyPr spcFirstLastPara="1" wrap="square" lIns="25400" tIns="25400" rIns="25400" bIns="25400" anchor="t" anchorCtr="0">
            <a:spAutoFit/>
          </a:bodyPr>
          <a:lstStyle/>
          <a:p>
            <a:pPr marL="0" marR="0" lvl="0" indent="0" algn="l" defTabSz="914400" rtl="0" eaLnBrk="1" fontAlgn="auto" latinLnBrk="0" hangingPunct="1">
              <a:lnSpc>
                <a:spcPct val="80000"/>
              </a:lnSpc>
              <a:spcBef>
                <a:spcPts val="0"/>
              </a:spcBef>
              <a:spcAft>
                <a:spcPts val="0"/>
              </a:spcAft>
              <a:buClr>
                <a:srgbClr val="37B0C9"/>
              </a:buClr>
              <a:buSzPts val="3400"/>
              <a:buFontTx/>
              <a:buNone/>
              <a:tabLst/>
              <a:defRPr/>
            </a:pPr>
            <a:r>
              <a:rPr kumimoji="0" lang="en-US" sz="3400" b="0" i="0" u="none" strike="noStrike" kern="1200" cap="none" spc="0" normalizeH="0" baseline="0" noProof="0">
                <a:ln>
                  <a:noFill/>
                </a:ln>
                <a:solidFill>
                  <a:srgbClr val="37B0C9"/>
                </a:solidFill>
                <a:effectLst/>
                <a:uLnTx/>
                <a:uFillTx/>
                <a:latin typeface="Calibri"/>
                <a:ea typeface="Calibri"/>
                <a:cs typeface="Calibri"/>
                <a:sym typeface="Calibri"/>
              </a:rPr>
              <a:t>X-ELIO,</a:t>
            </a:r>
            <a:r>
              <a:rPr kumimoji="0" lang="en-US" sz="3400" b="1" i="0" u="none" strike="noStrike" kern="1200" cap="none" spc="0" normalizeH="0" baseline="0" noProof="0">
                <a:ln>
                  <a:noFill/>
                </a:ln>
                <a:solidFill>
                  <a:srgbClr val="37B0C9"/>
                </a:solidFill>
                <a:effectLst/>
                <a:uLnTx/>
                <a:uFillTx/>
                <a:latin typeface="Calibri"/>
                <a:ea typeface="Calibri"/>
                <a:cs typeface="Calibri"/>
                <a:sym typeface="Calibri"/>
              </a:rPr>
              <a:t> global leader </a:t>
            </a:r>
            <a:r>
              <a:rPr kumimoji="0" lang="en-US" sz="3400" b="0" i="0" u="none" strike="noStrike" kern="1200" cap="none" spc="0" normalizeH="0" baseline="0" noProof="0">
                <a:ln>
                  <a:noFill/>
                </a:ln>
                <a:solidFill>
                  <a:srgbClr val="37B0C9"/>
                </a:solidFill>
                <a:effectLst/>
                <a:uLnTx/>
                <a:uFillTx/>
                <a:latin typeface="Calibri"/>
                <a:ea typeface="Calibri"/>
                <a:cs typeface="Calibri"/>
                <a:sym typeface="Calibri"/>
              </a:rPr>
              <a:t>in </a:t>
            </a:r>
          </a:p>
          <a:p>
            <a:pPr marL="0" marR="0" lvl="0" indent="0" algn="l" defTabSz="914400" rtl="0" eaLnBrk="1" fontAlgn="auto" latinLnBrk="0" hangingPunct="1">
              <a:lnSpc>
                <a:spcPct val="80000"/>
              </a:lnSpc>
              <a:spcBef>
                <a:spcPts val="0"/>
              </a:spcBef>
              <a:spcAft>
                <a:spcPts val="0"/>
              </a:spcAft>
              <a:buClr>
                <a:srgbClr val="37B0C9"/>
              </a:buClr>
              <a:buSzPts val="3400"/>
              <a:buFontTx/>
              <a:buNone/>
              <a:tabLst/>
              <a:defRPr/>
            </a:pPr>
            <a:r>
              <a:rPr kumimoji="0" lang="en-US" sz="3400" b="0" i="0" u="none" strike="noStrike" kern="1200" cap="none" spc="0" normalizeH="0" baseline="0" noProof="0">
                <a:ln>
                  <a:noFill/>
                </a:ln>
                <a:solidFill>
                  <a:srgbClr val="37B0C9"/>
                </a:solidFill>
                <a:effectLst/>
                <a:uLnTx/>
                <a:uFillTx/>
                <a:latin typeface="Calibri"/>
                <a:ea typeface="Calibri"/>
                <a:cs typeface="Calibri"/>
                <a:sym typeface="Calibri"/>
              </a:rPr>
              <a:t>energy development</a:t>
            </a:r>
            <a:endParaRPr lang="en-US" sz="3400" b="0" i="0" u="none" strike="noStrike" kern="1200" cap="none" spc="0" normalizeH="0" baseline="0" noProof="0">
              <a:ln>
                <a:noFill/>
              </a:ln>
              <a:solidFill>
                <a:srgbClr val="37B0C9"/>
              </a:solidFill>
              <a:effectLst/>
              <a:uLnTx/>
              <a:uFillTx/>
              <a:latin typeface="Calibri"/>
              <a:ea typeface="Calibri"/>
              <a:cs typeface="Calibri"/>
            </a:endParaRPr>
          </a:p>
        </p:txBody>
      </p:sp>
      <p:cxnSp>
        <p:nvCxnSpPr>
          <p:cNvPr id="20" name="Google Shape;443;g2ed101a5cd4_0_0"/>
          <p:cNvCxnSpPr/>
          <p:nvPr/>
        </p:nvCxnSpPr>
        <p:spPr>
          <a:xfrm>
            <a:off x="729929" y="1325559"/>
            <a:ext cx="4403080" cy="11043"/>
          </a:xfrm>
          <a:prstGeom prst="straightConnector1">
            <a:avLst/>
          </a:prstGeom>
          <a:noFill/>
          <a:ln w="28575" cap="flat" cmpd="sng">
            <a:solidFill>
              <a:srgbClr val="37B0C9"/>
            </a:solidFill>
            <a:prstDash val="solid"/>
            <a:round/>
            <a:headEnd type="none" w="sm" len="sm"/>
            <a:tailEnd type="none" w="sm" len="sm"/>
          </a:ln>
        </p:spPr>
      </p:cxnSp>
      <p:sp>
        <p:nvSpPr>
          <p:cNvPr id="25" name="Google Shape;202;g293266f5380_0_5"/>
          <p:cNvSpPr/>
          <p:nvPr/>
        </p:nvSpPr>
        <p:spPr>
          <a:xfrm>
            <a:off x="8157977" y="2405401"/>
            <a:ext cx="1705050" cy="1705050"/>
          </a:xfrm>
          <a:prstGeom prst="ellipse">
            <a:avLst/>
          </a:prstGeom>
          <a:noFill/>
          <a:ln w="19050" cap="flat" cmpd="sng">
            <a:solidFill>
              <a:srgbClr val="37B0C9"/>
            </a:solidFill>
            <a:prstDash val="solid"/>
            <a:miter lim="400000"/>
            <a:headEnd type="none" w="sm" len="sm"/>
            <a:tailEnd type="none" w="sm" len="sm"/>
          </a:ln>
        </p:spPr>
        <p:txBody>
          <a:bodyPr spcFirstLastPara="1" wrap="square" lIns="25400" tIns="25400" rIns="25400" bIns="254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Calibri"/>
              <a:buNone/>
              <a:tabLst/>
              <a:defRPr/>
            </a:pPr>
            <a:endParaRPr kumimoji="0" sz="1200" b="0" i="0" u="none" strike="noStrike" kern="1200" cap="none" spc="0" normalizeH="0" baseline="0" noProof="0">
              <a:ln>
                <a:noFill/>
              </a:ln>
              <a:solidFill>
                <a:srgbClr val="5E5E5E"/>
              </a:solidFill>
              <a:effectLst/>
              <a:uLnTx/>
              <a:uFillTx/>
              <a:latin typeface="Calibri"/>
              <a:ea typeface="Calibri"/>
              <a:cs typeface="Calibri"/>
              <a:sym typeface="Calibri"/>
            </a:endParaRPr>
          </a:p>
        </p:txBody>
      </p:sp>
      <p:sp>
        <p:nvSpPr>
          <p:cNvPr id="27" name="Google Shape;204;g293266f5380_0_5"/>
          <p:cNvSpPr txBox="1"/>
          <p:nvPr/>
        </p:nvSpPr>
        <p:spPr>
          <a:xfrm>
            <a:off x="8196321" y="2845938"/>
            <a:ext cx="1628400" cy="1146596"/>
          </a:xfrm>
          <a:prstGeom prst="rect">
            <a:avLst/>
          </a:prstGeom>
          <a:noFill/>
          <a:ln>
            <a:noFill/>
          </a:ln>
        </p:spPr>
        <p:txBody>
          <a:bodyPr spcFirstLastPara="1" wrap="square" lIns="25400" tIns="25400" rIns="25400" bIns="25400" anchor="ctr" anchorCtr="0">
            <a:spAutoFit/>
          </a:bodyPr>
          <a:lstStyle/>
          <a:p>
            <a:pPr marL="0" marR="0" lvl="0" indent="0" algn="ctr" defTabSz="914400" rtl="0" eaLnBrk="1" fontAlgn="auto" latinLnBrk="0" hangingPunct="1">
              <a:lnSpc>
                <a:spcPct val="80000"/>
              </a:lnSpc>
              <a:spcBef>
                <a:spcPts val="0"/>
              </a:spcBef>
              <a:spcAft>
                <a:spcPts val="0"/>
              </a:spcAft>
              <a:buClr>
                <a:srgbClr val="3C3C3C"/>
              </a:buClr>
              <a:buSzPts val="2900"/>
              <a:buFont typeface="Calibri"/>
              <a:buNone/>
              <a:tabLst/>
              <a:defRPr/>
            </a:pPr>
            <a:r>
              <a:rPr kumimoji="0" lang="en-US" sz="2900" b="0" i="0" u="none" strike="noStrike" kern="1200" cap="none" spc="0" normalizeH="0" baseline="0" noProof="0">
                <a:ln>
                  <a:noFill/>
                </a:ln>
                <a:solidFill>
                  <a:srgbClr val="3C3C3C"/>
                </a:solidFill>
                <a:effectLst/>
                <a:uLnTx/>
                <a:uFillTx/>
                <a:latin typeface="Calibri"/>
                <a:ea typeface="Calibri"/>
                <a:cs typeface="Calibri"/>
                <a:sym typeface="Calibri"/>
              </a:rPr>
              <a:t>+9 GW</a:t>
            </a:r>
            <a:endParaRPr kumimoji="0" sz="7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23076"/>
              </a:lnSpc>
              <a:spcBef>
                <a:spcPts val="0"/>
              </a:spcBef>
              <a:spcAft>
                <a:spcPts val="0"/>
              </a:spcAft>
              <a:buClr>
                <a:srgbClr val="3C3C3C"/>
              </a:buClr>
              <a:buSzPts val="1300"/>
              <a:buFontTx/>
              <a:buNone/>
              <a:tabLst/>
              <a:defRPr/>
            </a:pPr>
            <a:r>
              <a:rPr kumimoji="0" lang="en-US" sz="1300" b="0" i="0" u="none" strike="noStrike" kern="1200" cap="none" spc="0" normalizeH="0" baseline="0" noProof="0">
                <a:ln>
                  <a:noFill/>
                </a:ln>
                <a:solidFill>
                  <a:srgbClr val="4D4D4C"/>
                </a:solidFill>
                <a:effectLst/>
                <a:uLnTx/>
                <a:uFillTx/>
                <a:latin typeface="Calibri"/>
                <a:ea typeface="Calibri"/>
                <a:cs typeface="Calibri"/>
              </a:rPr>
              <a:t>of Battery Energy Storage System pipeline</a:t>
            </a:r>
            <a:endParaRPr kumimoji="0" sz="1300" b="0" i="0" u="none" strike="noStrike" kern="1200" cap="none" spc="0" normalizeH="0" baseline="0" noProof="0">
              <a:ln>
                <a:noFill/>
              </a:ln>
              <a:solidFill>
                <a:srgbClr val="4D4D4C"/>
              </a:solidFill>
              <a:effectLst/>
              <a:uLnTx/>
              <a:uFillTx/>
              <a:latin typeface="Calibri"/>
              <a:ea typeface="Calibri"/>
              <a:cs typeface="Calibri"/>
              <a:sym typeface="Calibri"/>
            </a:endParaRPr>
          </a:p>
        </p:txBody>
      </p:sp>
      <p:sp>
        <p:nvSpPr>
          <p:cNvPr id="41" name="Google Shape;224;p8"/>
          <p:cNvSpPr txBox="1"/>
          <p:nvPr/>
        </p:nvSpPr>
        <p:spPr>
          <a:xfrm>
            <a:off x="5335371" y="1830573"/>
            <a:ext cx="1529008" cy="359022"/>
          </a:xfrm>
          <a:prstGeom prst="rect">
            <a:avLst/>
          </a:prstGeom>
          <a:noFill/>
          <a:ln>
            <a:noFill/>
          </a:ln>
        </p:spPr>
        <p:txBody>
          <a:bodyPr spcFirstLastPara="1" wrap="square" lIns="25375" tIns="25375" rIns="25375" bIns="25375" anchor="t" anchorCtr="0">
            <a:spAutoFit/>
          </a:bodyPr>
          <a:lstStyle/>
          <a:p>
            <a:pPr marL="0" marR="0" lvl="0" indent="0" algn="ctr" defTabSz="914400" rtl="0" eaLnBrk="1" fontAlgn="auto" latinLnBrk="0" hangingPunct="1">
              <a:lnSpc>
                <a:spcPct val="100000"/>
              </a:lnSpc>
              <a:spcBef>
                <a:spcPts val="0"/>
              </a:spcBef>
              <a:spcAft>
                <a:spcPts val="0"/>
              </a:spcAft>
              <a:buClr>
                <a:srgbClr val="37B0C9"/>
              </a:buClr>
              <a:buSzPts val="2000"/>
              <a:buFont typeface="Calibri"/>
              <a:buNone/>
              <a:tabLst/>
              <a:defRPr/>
            </a:pPr>
            <a:r>
              <a:rPr kumimoji="0" lang="en-US" sz="2000" b="0" i="0" u="none" strike="noStrike" kern="1200" cap="none" spc="0" normalizeH="0" baseline="0" noProof="0">
                <a:ln>
                  <a:noFill/>
                </a:ln>
                <a:solidFill>
                  <a:srgbClr val="37B0C9"/>
                </a:solidFill>
                <a:effectLst/>
                <a:uLnTx/>
                <a:uFillTx/>
                <a:latin typeface="Calibri"/>
                <a:ea typeface="Calibri"/>
                <a:cs typeface="Calibri"/>
                <a:sym typeface="Calibri"/>
              </a:rPr>
              <a:t>KEY FIGURES</a:t>
            </a:r>
            <a:endParaRPr kumimoji="0" sz="1400" b="0" i="0" u="none" strike="noStrike" kern="120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2" name="Google Shape;442;g2ed101a5cd4_0_0"/>
          <p:cNvSpPr txBox="1"/>
          <p:nvPr/>
        </p:nvSpPr>
        <p:spPr>
          <a:xfrm>
            <a:off x="729526" y="331500"/>
            <a:ext cx="7890492" cy="522194"/>
          </a:xfrm>
          <a:prstGeom prst="rect">
            <a:avLst/>
          </a:prstGeom>
          <a:noFill/>
          <a:ln>
            <a:noFill/>
          </a:ln>
        </p:spPr>
        <p:txBody>
          <a:bodyPr spcFirstLastPara="1" wrap="square" lIns="25400" tIns="25400" rIns="25400" bIns="25400" anchor="t" anchorCtr="0">
            <a:spAutoFit/>
          </a:bodyPr>
          <a:lstStyle/>
          <a:p>
            <a:pPr lvl="0">
              <a:lnSpc>
                <a:spcPct val="90000"/>
              </a:lnSpc>
              <a:buClr>
                <a:srgbClr val="37B0C9"/>
              </a:buClr>
              <a:buSzPts val="3400"/>
            </a:pPr>
            <a:r>
              <a:rPr lang="en-US" sz="3400">
                <a:solidFill>
                  <a:srgbClr val="37B0C9"/>
                </a:solidFill>
                <a:latin typeface="Calibri"/>
                <a:ea typeface="Calibri"/>
                <a:cs typeface="Calibri"/>
                <a:sym typeface="Calibri"/>
              </a:rPr>
              <a:t>What we do</a:t>
            </a:r>
          </a:p>
        </p:txBody>
      </p:sp>
      <p:sp>
        <p:nvSpPr>
          <p:cNvPr id="209" name="Google Shape;209;p9"/>
          <p:cNvSpPr txBox="1"/>
          <p:nvPr/>
        </p:nvSpPr>
        <p:spPr>
          <a:xfrm>
            <a:off x="916575" y="4664995"/>
            <a:ext cx="4887600" cy="13134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3C3C3C"/>
              </a:buClr>
              <a:buSzPts val="1400"/>
              <a:buFont typeface="Calibri"/>
              <a:buNone/>
            </a:pPr>
            <a:r>
              <a:rPr lang="en-US" sz="1600" b="1" i="0" u="sng" strike="noStrike" cap="none">
                <a:solidFill>
                  <a:srgbClr val="37B0C9"/>
                </a:solidFill>
                <a:latin typeface="Calibri"/>
                <a:ea typeface="Calibri"/>
                <a:cs typeface="Calibri"/>
                <a:sym typeface="Calibri"/>
              </a:rPr>
              <a:t>Operation and maintenance</a:t>
            </a:r>
            <a:endParaRPr sz="1400" b="0" i="0" u="none" strike="noStrike" cap="none">
              <a:solidFill>
                <a:srgbClr val="37B0C9"/>
              </a:solidFill>
              <a:latin typeface="Calibri"/>
              <a:ea typeface="Calibri"/>
              <a:cs typeface="Calibri"/>
              <a:sym typeface="Calibri"/>
            </a:endParaRPr>
          </a:p>
          <a:p>
            <a:pPr marL="0" marR="0" lvl="0" indent="0" algn="l" rtl="0">
              <a:lnSpc>
                <a:spcPct val="100000"/>
              </a:lnSpc>
              <a:spcBef>
                <a:spcPts val="0"/>
              </a:spcBef>
              <a:spcAft>
                <a:spcPts val="0"/>
              </a:spcAft>
              <a:buClr>
                <a:srgbClr val="3C3C3C"/>
              </a:buClr>
              <a:buSzPts val="1400"/>
              <a:buFont typeface="Calibri"/>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C3C3C"/>
              </a:buClr>
              <a:buSzPts val="1400"/>
              <a:buFont typeface="Calibri"/>
              <a:buNone/>
            </a:pPr>
            <a:r>
              <a:rPr lang="en-US" sz="1400" b="0" i="0" u="none" strike="noStrike" cap="none">
                <a:solidFill>
                  <a:srgbClr val="3C3C3C"/>
                </a:solidFill>
                <a:latin typeface="Calibri"/>
                <a:ea typeface="Calibri"/>
                <a:cs typeface="Calibri"/>
                <a:sym typeface="Calibri"/>
              </a:rPr>
              <a:t>Once the project is grid-connected, X-ELIO begins its role as operator, ensuring optimal performance. This involves monitoring operational efficiency based on climate conditions and managing financial deviations that could impact budgeted costs.</a:t>
            </a:r>
            <a:endParaRPr sz="1400" b="0" i="0" u="none" strike="noStrike" cap="none">
              <a:solidFill>
                <a:srgbClr val="000000"/>
              </a:solidFill>
              <a:latin typeface="Arial"/>
              <a:ea typeface="Arial"/>
              <a:cs typeface="Arial"/>
              <a:sym typeface="Arial"/>
            </a:endParaRPr>
          </a:p>
        </p:txBody>
      </p:sp>
      <p:sp>
        <p:nvSpPr>
          <p:cNvPr id="210" name="Google Shape;210;p9"/>
          <p:cNvSpPr txBox="1"/>
          <p:nvPr/>
        </p:nvSpPr>
        <p:spPr>
          <a:xfrm>
            <a:off x="6644425" y="4664995"/>
            <a:ext cx="4488900" cy="15291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3C3C3C"/>
              </a:buClr>
              <a:buSzPts val="1400"/>
              <a:buFont typeface="Calibri"/>
              <a:buNone/>
            </a:pPr>
            <a:r>
              <a:rPr lang="en-US" sz="1600" b="1" i="0" u="sng" strike="noStrike" cap="none">
                <a:solidFill>
                  <a:srgbClr val="37B0C9"/>
                </a:solidFill>
                <a:latin typeface="Calibri"/>
                <a:ea typeface="Calibri"/>
                <a:cs typeface="Calibri"/>
                <a:sym typeface="Calibri"/>
              </a:rPr>
              <a:t>Commercialization</a:t>
            </a:r>
            <a:r>
              <a:rPr lang="en-US" sz="1400" b="0" i="0" u="none" strike="noStrike" cap="none">
                <a:solidFill>
                  <a:srgbClr val="3C3C3C"/>
                </a:solidFill>
                <a:latin typeface="Calibri"/>
                <a:ea typeface="Calibri"/>
                <a:cs typeface="Calibri"/>
                <a:sym typeface="Calibri"/>
              </a:rPr>
              <a:t> </a:t>
            </a:r>
            <a:endParaRPr sz="1400" b="0" i="0" u="none" strike="noStrike" cap="none">
              <a:solidFill>
                <a:srgbClr val="3C3C3C"/>
              </a:solidFill>
              <a:latin typeface="Calibri"/>
              <a:ea typeface="Calibri"/>
              <a:cs typeface="Calibri"/>
              <a:sym typeface="Calibri"/>
            </a:endParaRPr>
          </a:p>
          <a:p>
            <a:pPr marL="0" marR="0" lvl="0" indent="0" algn="l" rtl="0">
              <a:lnSpc>
                <a:spcPct val="100000"/>
              </a:lnSpc>
              <a:spcBef>
                <a:spcPts val="0"/>
              </a:spcBef>
              <a:spcAft>
                <a:spcPts val="0"/>
              </a:spcAft>
              <a:buClr>
                <a:srgbClr val="3C3C3C"/>
              </a:buClr>
              <a:buSzPts val="1400"/>
              <a:buFont typeface="Calibri"/>
              <a:buNone/>
            </a:pPr>
            <a:endParaRPr sz="1000" b="0" i="0" u="none" strike="noStrike" cap="none">
              <a:solidFill>
                <a:srgbClr val="3C3C3C"/>
              </a:solidFill>
              <a:latin typeface="Calibri"/>
              <a:ea typeface="Calibri"/>
              <a:cs typeface="Calibri"/>
              <a:sym typeface="Calibri"/>
            </a:endParaRPr>
          </a:p>
          <a:p>
            <a:pPr marL="0" marR="0" lvl="0" indent="0" algn="l" rtl="0">
              <a:lnSpc>
                <a:spcPct val="100000"/>
              </a:lnSpc>
              <a:spcBef>
                <a:spcPts val="0"/>
              </a:spcBef>
              <a:spcAft>
                <a:spcPts val="0"/>
              </a:spcAft>
              <a:buClr>
                <a:srgbClr val="3C3C3C"/>
              </a:buClr>
              <a:buSzPts val="1400"/>
              <a:buFont typeface="Calibri"/>
              <a:buNone/>
            </a:pPr>
            <a:r>
              <a:rPr lang="en-US" sz="1400" b="0" i="0" u="none" strike="noStrike" cap="none">
                <a:solidFill>
                  <a:srgbClr val="3C3C3C"/>
                </a:solidFill>
                <a:latin typeface="Calibri"/>
                <a:ea typeface="Calibri"/>
                <a:cs typeface="Calibri"/>
                <a:sym typeface="Calibri"/>
              </a:rPr>
              <a:t>X-ELIO commercializes its assets through various methods, including buying and selling assets at any stage—whether under development or operational. This phase also involves establishing power purchase agreements (PPAs) and managing project revenues.</a:t>
            </a:r>
            <a:endParaRPr sz="1400" b="0" i="0" u="none" strike="noStrike" cap="none">
              <a:solidFill>
                <a:srgbClr val="000000"/>
              </a:solidFill>
              <a:latin typeface="Arial"/>
              <a:ea typeface="Arial"/>
              <a:cs typeface="Arial"/>
              <a:sym typeface="Arial"/>
            </a:endParaRPr>
          </a:p>
        </p:txBody>
      </p:sp>
      <p:pic>
        <p:nvPicPr>
          <p:cNvPr id="212" name="Google Shape;212;p9" descr="Imagen"/>
          <p:cNvPicPr preferRelativeResize="0"/>
          <p:nvPr/>
        </p:nvPicPr>
        <p:blipFill rotWithShape="1">
          <a:blip r:embed="rId3">
            <a:alphaModFix/>
          </a:blip>
          <a:srcRect b="29143"/>
          <a:stretch/>
        </p:blipFill>
        <p:spPr>
          <a:xfrm>
            <a:off x="10448408" y="422543"/>
            <a:ext cx="1148629" cy="290839"/>
          </a:xfrm>
          <a:prstGeom prst="rect">
            <a:avLst/>
          </a:prstGeom>
          <a:noFill/>
          <a:ln>
            <a:noFill/>
          </a:ln>
        </p:spPr>
      </p:pic>
      <p:pic>
        <p:nvPicPr>
          <p:cNvPr id="213" name="Google Shape;213;p9"/>
          <p:cNvPicPr preferRelativeResize="0"/>
          <p:nvPr/>
        </p:nvPicPr>
        <p:blipFill rotWithShape="1">
          <a:blip r:embed="rId4">
            <a:alphaModFix/>
          </a:blip>
          <a:srcRect/>
          <a:stretch/>
        </p:blipFill>
        <p:spPr>
          <a:xfrm>
            <a:off x="1199607" y="2835425"/>
            <a:ext cx="9792786" cy="1590600"/>
          </a:xfrm>
          <a:prstGeom prst="rect">
            <a:avLst/>
          </a:prstGeom>
          <a:noFill/>
          <a:ln>
            <a:noFill/>
          </a:ln>
        </p:spPr>
      </p:pic>
      <p:sp>
        <p:nvSpPr>
          <p:cNvPr id="214" name="Google Shape;214;p9"/>
          <p:cNvSpPr txBox="1"/>
          <p:nvPr/>
        </p:nvSpPr>
        <p:spPr>
          <a:xfrm>
            <a:off x="916916" y="1364281"/>
            <a:ext cx="4064400" cy="131318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3C3C3C"/>
              </a:buClr>
              <a:buSzPts val="1400"/>
              <a:buFont typeface="Calibri"/>
              <a:buNone/>
            </a:pPr>
            <a:r>
              <a:rPr lang="en-US" sz="1600" b="1" i="0" u="sng" strike="noStrike" cap="none">
                <a:solidFill>
                  <a:srgbClr val="37B0C9"/>
                </a:solidFill>
                <a:latin typeface="Calibri"/>
                <a:ea typeface="Calibri"/>
                <a:cs typeface="Calibri"/>
                <a:sym typeface="Calibri"/>
              </a:rPr>
              <a:t>Development &amp; financing</a:t>
            </a:r>
            <a:endParaRPr sz="1600" b="1" i="0" u="sng" strike="noStrike" cap="none">
              <a:solidFill>
                <a:srgbClr val="37B0C9"/>
              </a:solidFill>
              <a:latin typeface="Calibri"/>
              <a:ea typeface="Calibri"/>
              <a:cs typeface="Calibri"/>
              <a:sym typeface="Calibri"/>
            </a:endParaRPr>
          </a:p>
          <a:p>
            <a:pPr marL="0" marR="0" lvl="0" indent="0" algn="l" rtl="0">
              <a:lnSpc>
                <a:spcPct val="100000"/>
              </a:lnSpc>
              <a:spcBef>
                <a:spcPts val="0"/>
              </a:spcBef>
              <a:spcAft>
                <a:spcPts val="0"/>
              </a:spcAft>
              <a:buClr>
                <a:srgbClr val="3C3C3C"/>
              </a:buClr>
              <a:buSzPts val="1400"/>
              <a:buFont typeface="Calibri"/>
              <a:buNone/>
            </a:pPr>
            <a:endParaRPr sz="1000" b="0" i="0" u="none" strike="noStrike" cap="none">
              <a:solidFill>
                <a:srgbClr val="3C3C3C"/>
              </a:solidFill>
              <a:latin typeface="Calibri"/>
              <a:ea typeface="Calibri"/>
              <a:cs typeface="Calibri"/>
              <a:sym typeface="Calibri"/>
            </a:endParaRPr>
          </a:p>
          <a:p>
            <a:pPr lvl="0">
              <a:buClr>
                <a:srgbClr val="3C3C3C"/>
              </a:buClr>
              <a:buSzPts val="1400"/>
            </a:pPr>
            <a:r>
              <a:rPr lang="en-US" sz="1400" b="0" i="0" u="none" strike="noStrike" cap="none">
                <a:solidFill>
                  <a:srgbClr val="3C3C3C"/>
                </a:solidFill>
                <a:latin typeface="Calibri"/>
                <a:ea typeface="Calibri"/>
                <a:cs typeface="Calibri"/>
                <a:sym typeface="Calibri"/>
              </a:rPr>
              <a:t>Promotion, development and financing of renewable (SOLAR &amp; BESS) energy projects prior to their construction</a:t>
            </a:r>
            <a:r>
              <a:rPr lang="en-US" sz="1400">
                <a:solidFill>
                  <a:srgbClr val="3C3C3C"/>
                </a:solidFill>
                <a:latin typeface="Calibri"/>
                <a:ea typeface="Calibri"/>
                <a:cs typeface="Calibri"/>
                <a:sym typeface="Calibri"/>
              </a:rPr>
              <a:t>. Implementation of community, institutional and reputational engagement strategies.</a:t>
            </a:r>
            <a:endParaRPr lang="en-US" sz="1400">
              <a:solidFill>
                <a:srgbClr val="3C3C3C"/>
              </a:solidFill>
              <a:latin typeface="Calibri"/>
              <a:ea typeface="Calibri"/>
              <a:cs typeface="Calibri"/>
              <a:sym typeface="Arial"/>
            </a:endParaRPr>
          </a:p>
        </p:txBody>
      </p:sp>
      <p:sp>
        <p:nvSpPr>
          <p:cNvPr id="215" name="Google Shape;215;p9"/>
          <p:cNvSpPr txBox="1"/>
          <p:nvPr/>
        </p:nvSpPr>
        <p:spPr>
          <a:xfrm>
            <a:off x="6644426" y="1364281"/>
            <a:ext cx="4488900" cy="1098000"/>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3C3C3C"/>
              </a:buClr>
              <a:buSzPts val="1400"/>
              <a:buFont typeface="Calibri"/>
              <a:buNone/>
            </a:pPr>
            <a:r>
              <a:rPr lang="en-US" sz="1600" b="1" i="0" u="sng" strike="noStrike" cap="none">
                <a:solidFill>
                  <a:srgbClr val="37B0C9"/>
                </a:solidFill>
                <a:latin typeface="Calibri"/>
                <a:ea typeface="Calibri"/>
                <a:cs typeface="Calibri"/>
                <a:sym typeface="Calibri"/>
              </a:rPr>
              <a:t>Construction</a:t>
            </a:r>
            <a:r>
              <a:rPr lang="en-US" sz="1400" b="0" i="0" u="none" strike="noStrike" cap="none">
                <a:solidFill>
                  <a:srgbClr val="3C3C3C"/>
                </a:solidFill>
                <a:latin typeface="Calibri"/>
                <a:ea typeface="Calibri"/>
                <a:cs typeface="Calibri"/>
                <a:sym typeface="Calibri"/>
              </a:rPr>
              <a:t> </a:t>
            </a:r>
            <a:endParaRPr sz="1400" b="0" i="0" u="none" strike="noStrike" cap="none">
              <a:solidFill>
                <a:srgbClr val="3C3C3C"/>
              </a:solidFill>
              <a:latin typeface="Calibri"/>
              <a:ea typeface="Calibri"/>
              <a:cs typeface="Calibri"/>
              <a:sym typeface="Calibri"/>
            </a:endParaRPr>
          </a:p>
          <a:p>
            <a:pPr marL="0" marR="0" lvl="0" indent="0" algn="l" rtl="0">
              <a:lnSpc>
                <a:spcPct val="100000"/>
              </a:lnSpc>
              <a:spcBef>
                <a:spcPts val="0"/>
              </a:spcBef>
              <a:spcAft>
                <a:spcPts val="0"/>
              </a:spcAft>
              <a:buClr>
                <a:srgbClr val="3C3C3C"/>
              </a:buClr>
              <a:buSzPts val="1400"/>
              <a:buFont typeface="Calibri"/>
              <a:buNone/>
            </a:pPr>
            <a:endParaRPr sz="1000" b="0" i="0" u="none" strike="noStrike" cap="none">
              <a:solidFill>
                <a:srgbClr val="3C3C3C"/>
              </a:solidFill>
              <a:latin typeface="Calibri"/>
              <a:ea typeface="Calibri"/>
              <a:cs typeface="Calibri"/>
              <a:sym typeface="Calibri"/>
            </a:endParaRPr>
          </a:p>
          <a:p>
            <a:pPr marL="0" marR="0" lvl="0" indent="0" algn="l" rtl="0">
              <a:lnSpc>
                <a:spcPct val="100000"/>
              </a:lnSpc>
              <a:spcBef>
                <a:spcPts val="0"/>
              </a:spcBef>
              <a:spcAft>
                <a:spcPts val="0"/>
              </a:spcAft>
              <a:buClr>
                <a:srgbClr val="3C3C3C"/>
              </a:buClr>
              <a:buSzPts val="1400"/>
              <a:buFont typeface="Calibri"/>
              <a:buNone/>
            </a:pPr>
            <a:r>
              <a:rPr lang="en-US" sz="1400" b="0" i="0" u="none" strike="noStrike" cap="none">
                <a:solidFill>
                  <a:srgbClr val="3C3C3C"/>
                </a:solidFill>
                <a:latin typeface="Calibri"/>
                <a:ea typeface="Calibri"/>
                <a:cs typeface="Calibri"/>
                <a:sym typeface="Calibri"/>
              </a:rPr>
              <a:t>X-ELIO manages project construction, from site planning to overseeing the work of EPC (Engineering, Procurement, and Construction) contractors responsible for the final build.</a:t>
            </a:r>
            <a:endParaRPr sz="1400" b="0" i="0" u="none" strike="noStrike" cap="none">
              <a:solidFill>
                <a:srgbClr val="000000"/>
              </a:solidFill>
              <a:latin typeface="Arial"/>
              <a:ea typeface="Arial"/>
              <a:cs typeface="Arial"/>
              <a:sym typeface="Arial"/>
            </a:endParaRPr>
          </a:p>
        </p:txBody>
      </p:sp>
      <p:cxnSp>
        <p:nvCxnSpPr>
          <p:cNvPr id="13" name="Google Shape;443;g2ed101a5cd4_0_0"/>
          <p:cNvCxnSpPr>
            <a:cxnSpLocks/>
          </p:cNvCxnSpPr>
          <p:nvPr/>
        </p:nvCxnSpPr>
        <p:spPr>
          <a:xfrm>
            <a:off x="761076" y="847890"/>
            <a:ext cx="2115474" cy="0"/>
          </a:xfrm>
          <a:prstGeom prst="straightConnector1">
            <a:avLst/>
          </a:prstGeom>
          <a:noFill/>
          <a:ln w="28575" cap="flat" cmpd="sng">
            <a:solidFill>
              <a:srgbClr val="37B0C9"/>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B085-37E9-DA29-A3E3-A82AB19BE79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D7F2DB7-6640-EDD5-4C63-D9A98640EEFB}"/>
              </a:ext>
            </a:extLst>
          </p:cNvPr>
          <p:cNvSpPr txBox="1"/>
          <p:nvPr/>
        </p:nvSpPr>
        <p:spPr>
          <a:xfrm>
            <a:off x="760744" y="325120"/>
            <a:ext cx="70104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dirty="0">
                <a:solidFill>
                  <a:srgbClr val="37B0C9"/>
                </a:solidFill>
                <a:latin typeface="Calibri"/>
              </a:rPr>
              <a:t>Clapton Solar LLC </a:t>
            </a:r>
            <a:endParaRPr lang="en-US" sz="3400" dirty="0">
              <a:solidFill>
                <a:srgbClr val="37B0C9"/>
              </a:solidFill>
              <a:latin typeface="Calibri"/>
              <a:ea typeface="Calibri"/>
              <a:cs typeface="Calibri"/>
            </a:endParaRPr>
          </a:p>
        </p:txBody>
      </p:sp>
      <p:pic>
        <p:nvPicPr>
          <p:cNvPr id="2" name="Picture 1" descr="A map of a state&#10;&#10;AI-generated content may be incorrect.">
            <a:extLst>
              <a:ext uri="{FF2B5EF4-FFF2-40B4-BE49-F238E27FC236}">
                <a16:creationId xmlns:a16="http://schemas.microsoft.com/office/drawing/2014/main" id="{896841E5-0A61-623F-C447-50371F4E5B84}"/>
              </a:ext>
            </a:extLst>
          </p:cNvPr>
          <p:cNvPicPr>
            <a:picLocks noChangeAspect="1"/>
          </p:cNvPicPr>
          <p:nvPr/>
        </p:nvPicPr>
        <p:blipFill>
          <a:blip r:embed="rId3"/>
          <a:stretch>
            <a:fillRect/>
          </a:stretch>
        </p:blipFill>
        <p:spPr>
          <a:xfrm>
            <a:off x="690563" y="1309688"/>
            <a:ext cx="4410075" cy="4238625"/>
          </a:xfrm>
          <a:prstGeom prst="rect">
            <a:avLst/>
          </a:prstGeom>
        </p:spPr>
      </p:pic>
      <p:sp>
        <p:nvSpPr>
          <p:cNvPr id="3" name="Star: 5 Points 2">
            <a:extLst>
              <a:ext uri="{FF2B5EF4-FFF2-40B4-BE49-F238E27FC236}">
                <a16:creationId xmlns:a16="http://schemas.microsoft.com/office/drawing/2014/main" id="{0D67B403-AB17-7B75-976F-B5CB69E3F3E0}"/>
              </a:ext>
            </a:extLst>
          </p:cNvPr>
          <p:cNvSpPr/>
          <p:nvPr/>
        </p:nvSpPr>
        <p:spPr>
          <a:xfrm>
            <a:off x="1909141" y="2620736"/>
            <a:ext cx="250371" cy="217714"/>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Google Shape;273;p19">
            <a:extLst>
              <a:ext uri="{FF2B5EF4-FFF2-40B4-BE49-F238E27FC236}">
                <a16:creationId xmlns:a16="http://schemas.microsoft.com/office/drawing/2014/main" id="{B596E70E-C617-536F-F1DB-CE024E60135D}"/>
              </a:ext>
            </a:extLst>
          </p:cNvPr>
          <p:cNvGraphicFramePr/>
          <p:nvPr>
            <p:extLst>
              <p:ext uri="{D42A27DB-BD31-4B8C-83A1-F6EECF244321}">
                <p14:modId xmlns:p14="http://schemas.microsoft.com/office/powerpoint/2010/main" val="2567371049"/>
              </p:ext>
            </p:extLst>
          </p:nvPr>
        </p:nvGraphicFramePr>
        <p:xfrm>
          <a:off x="5703682" y="1221395"/>
          <a:ext cx="5031089" cy="1125000"/>
        </p:xfrm>
        <a:graphic>
          <a:graphicData uri="http://schemas.openxmlformats.org/drawingml/2006/table">
            <a:tbl>
              <a:tblPr firstRow="1" firstCol="1" lastRow="1">
                <a:noFill/>
              </a:tblPr>
              <a:tblGrid>
                <a:gridCol w="2515979">
                  <a:extLst>
                    <a:ext uri="{9D8B030D-6E8A-4147-A177-3AD203B41FA5}">
                      <a16:colId xmlns:a16="http://schemas.microsoft.com/office/drawing/2014/main" val="20000"/>
                    </a:ext>
                  </a:extLst>
                </a:gridCol>
                <a:gridCol w="2515110">
                  <a:extLst>
                    <a:ext uri="{9D8B030D-6E8A-4147-A177-3AD203B41FA5}">
                      <a16:colId xmlns:a16="http://schemas.microsoft.com/office/drawing/2014/main" val="20001"/>
                    </a:ext>
                  </a:extLst>
                </a:gridCol>
              </a:tblGrid>
              <a:tr h="375000">
                <a:tc>
                  <a:txBody>
                    <a:bodyPr/>
                    <a:lstStyle/>
                    <a:p>
                      <a:pPr marL="0" marR="0" lvl="0" indent="0" algn="ctr" rtl="0">
                        <a:lnSpc>
                          <a:spcPct val="100000"/>
                        </a:lnSpc>
                        <a:spcBef>
                          <a:spcPts val="0"/>
                        </a:spcBef>
                        <a:spcAft>
                          <a:spcPts val="0"/>
                        </a:spcAft>
                        <a:buClr>
                          <a:srgbClr val="37B0C9"/>
                        </a:buClr>
                        <a:buSzPts val="1400"/>
                        <a:buFont typeface="Calibri"/>
                        <a:buNone/>
                      </a:pPr>
                      <a:r>
                        <a:rPr lang="en-US" sz="1200" b="1" i="0" u="none" strike="noStrike" cap="none" dirty="0">
                          <a:solidFill>
                            <a:srgbClr val="37B0C9"/>
                          </a:solidFill>
                          <a:latin typeface="Calibri"/>
                          <a:ea typeface="Calibri"/>
                          <a:cs typeface="Calibri"/>
                          <a:sym typeface="Calibri"/>
                        </a:rPr>
                        <a:t>ISO / Utility</a:t>
                      </a:r>
                      <a:endParaRPr dirty="0"/>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494949"/>
                        </a:buClr>
                        <a:buSzPts val="1200"/>
                        <a:buFont typeface="Calibri"/>
                        <a:buNone/>
                      </a:pPr>
                      <a:r>
                        <a:rPr lang="en-US" sz="1400" b="1" u="none" strike="noStrike" cap="none" dirty="0">
                          <a:solidFill>
                            <a:srgbClr val="494949"/>
                          </a:solidFill>
                        </a:rPr>
                        <a:t>ERCOT/Oncor</a:t>
                      </a:r>
                      <a:endParaRPr sz="1400" b="1" u="none" strike="noStrike" cap="none" dirty="0">
                        <a:solidFill>
                          <a:srgbClr val="494949"/>
                        </a:solidFill>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5000">
                <a:tc>
                  <a:txBody>
                    <a:bodyPr/>
                    <a:lstStyle/>
                    <a:p>
                      <a:pPr marL="0" marR="0" lvl="0" indent="0" algn="ctr" rtl="0">
                        <a:lnSpc>
                          <a:spcPct val="100000"/>
                        </a:lnSpc>
                        <a:spcBef>
                          <a:spcPts val="0"/>
                        </a:spcBef>
                        <a:spcAft>
                          <a:spcPts val="0"/>
                        </a:spcAft>
                        <a:buClr>
                          <a:srgbClr val="37B0C9"/>
                        </a:buClr>
                        <a:buSzPts val="1400"/>
                        <a:buFont typeface="Calibri"/>
                        <a:buNone/>
                      </a:pPr>
                      <a:r>
                        <a:rPr lang="en-US" sz="1200" b="1" i="0" u="none" strike="noStrike" cap="none" dirty="0">
                          <a:solidFill>
                            <a:srgbClr val="37B0C9"/>
                          </a:solidFill>
                          <a:latin typeface="Calibri"/>
                          <a:ea typeface="Calibri"/>
                          <a:cs typeface="Calibri"/>
                          <a:sym typeface="Calibri"/>
                        </a:rPr>
                        <a:t>Installed Capacity</a:t>
                      </a:r>
                      <a:endParaRPr sz="1200" b="1" i="0" u="none" strike="noStrike" cap="none" dirty="0">
                        <a:solidFill>
                          <a:srgbClr val="37B0C9"/>
                        </a:solidFill>
                        <a:latin typeface="Calibri"/>
                        <a:ea typeface="Calibri"/>
                        <a:cs typeface="Calibri"/>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494949"/>
                        </a:buClr>
                        <a:buSzPts val="1200"/>
                        <a:buFont typeface="Calibri"/>
                        <a:buNone/>
                      </a:pPr>
                      <a:r>
                        <a:rPr lang="en-US" sz="1200" b="1" u="none" strike="noStrike" cap="none" dirty="0">
                          <a:solidFill>
                            <a:srgbClr val="494949"/>
                          </a:solidFill>
                        </a:rPr>
                        <a:t>260 MWp Solar + 200 MW BESS</a:t>
                      </a:r>
                      <a:endParaRPr sz="1200" b="1" u="none" strike="noStrike" cap="none" dirty="0">
                        <a:solidFill>
                          <a:srgbClr val="494949"/>
                        </a:solidFill>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5000">
                <a:tc>
                  <a:txBody>
                    <a:bodyPr/>
                    <a:lstStyle/>
                    <a:p>
                      <a:pPr marL="0" marR="0" lvl="0" indent="0" algn="ctr" rtl="0">
                        <a:lnSpc>
                          <a:spcPct val="100000"/>
                        </a:lnSpc>
                        <a:spcBef>
                          <a:spcPts val="0"/>
                        </a:spcBef>
                        <a:spcAft>
                          <a:spcPts val="0"/>
                        </a:spcAft>
                        <a:buClr>
                          <a:srgbClr val="37B0C9"/>
                        </a:buClr>
                        <a:buSzPts val="1400"/>
                        <a:buFont typeface="Calibri"/>
                        <a:buNone/>
                      </a:pPr>
                      <a:r>
                        <a:rPr lang="en-US" sz="1200" b="1" i="0" u="none" strike="noStrike" cap="none" dirty="0">
                          <a:solidFill>
                            <a:srgbClr val="37B0C9"/>
                          </a:solidFill>
                          <a:latin typeface="Calibri"/>
                          <a:ea typeface="Calibri"/>
                          <a:cs typeface="Calibri"/>
                          <a:sym typeface="Calibri"/>
                        </a:rPr>
                        <a:t>Transmission Line</a:t>
                      </a:r>
                      <a:endParaRPr sz="1200" b="1" i="0" u="none" strike="noStrike" cap="none" dirty="0">
                        <a:solidFill>
                          <a:srgbClr val="37B0C9"/>
                        </a:solidFill>
                        <a:latin typeface="Calibri"/>
                        <a:ea typeface="Calibri"/>
                        <a:cs typeface="Calibri"/>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494949"/>
                        </a:buClr>
                        <a:buSzPts val="1200"/>
                        <a:buFont typeface="Calibri"/>
                        <a:buNone/>
                      </a:pPr>
                      <a:r>
                        <a:rPr lang="en-US" sz="1400" b="1" u="none" strike="noStrike" kern="1200" cap="none" dirty="0">
                          <a:solidFill>
                            <a:srgbClr val="494949"/>
                          </a:solidFill>
                          <a:latin typeface="+mn-lt"/>
                          <a:ea typeface="+mn-ea"/>
                          <a:cs typeface="+mn-cs"/>
                          <a:sym typeface="Calibri"/>
                        </a:rPr>
                        <a:t>345 kV</a:t>
                      </a:r>
                      <a:endParaRPr sz="1400" b="1" u="none" strike="noStrike" kern="1200" cap="none" dirty="0">
                        <a:solidFill>
                          <a:srgbClr val="494949"/>
                        </a:solidFill>
                        <a:latin typeface="+mn-lt"/>
                        <a:ea typeface="+mn-ea"/>
                        <a:cs typeface="+mn-cs"/>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5" name="Google Shape;273;p19">
            <a:extLst>
              <a:ext uri="{FF2B5EF4-FFF2-40B4-BE49-F238E27FC236}">
                <a16:creationId xmlns:a16="http://schemas.microsoft.com/office/drawing/2014/main" id="{752610A1-1AED-91B7-F94A-0880BC7BDD56}"/>
              </a:ext>
            </a:extLst>
          </p:cNvPr>
          <p:cNvGraphicFramePr/>
          <p:nvPr>
            <p:extLst>
              <p:ext uri="{D42A27DB-BD31-4B8C-83A1-F6EECF244321}">
                <p14:modId xmlns:p14="http://schemas.microsoft.com/office/powerpoint/2010/main" val="939366695"/>
              </p:ext>
            </p:extLst>
          </p:nvPr>
        </p:nvGraphicFramePr>
        <p:xfrm>
          <a:off x="5703682" y="2650553"/>
          <a:ext cx="5031089" cy="1125000"/>
        </p:xfrm>
        <a:graphic>
          <a:graphicData uri="http://schemas.openxmlformats.org/drawingml/2006/table">
            <a:tbl>
              <a:tblPr firstRow="1" firstCol="1" lastRow="1">
                <a:noFill/>
              </a:tblPr>
              <a:tblGrid>
                <a:gridCol w="2520640">
                  <a:extLst>
                    <a:ext uri="{9D8B030D-6E8A-4147-A177-3AD203B41FA5}">
                      <a16:colId xmlns:a16="http://schemas.microsoft.com/office/drawing/2014/main" val="20000"/>
                    </a:ext>
                  </a:extLst>
                </a:gridCol>
                <a:gridCol w="2510449">
                  <a:extLst>
                    <a:ext uri="{9D8B030D-6E8A-4147-A177-3AD203B41FA5}">
                      <a16:colId xmlns:a16="http://schemas.microsoft.com/office/drawing/2014/main" val="20001"/>
                    </a:ext>
                  </a:extLst>
                </a:gridCol>
              </a:tblGrid>
              <a:tr h="375000">
                <a:tc>
                  <a:txBody>
                    <a:bodyPr/>
                    <a:lstStyle/>
                    <a:p>
                      <a:pPr marL="0" marR="0" lvl="0" indent="0" algn="ctr" rtl="0">
                        <a:lnSpc>
                          <a:spcPct val="100000"/>
                        </a:lnSpc>
                        <a:spcBef>
                          <a:spcPts val="0"/>
                        </a:spcBef>
                        <a:spcAft>
                          <a:spcPts val="0"/>
                        </a:spcAft>
                        <a:buClr>
                          <a:srgbClr val="37B0C9"/>
                        </a:buClr>
                        <a:buSzPts val="1400"/>
                        <a:buFont typeface="Calibri"/>
                        <a:buNone/>
                      </a:pPr>
                      <a:r>
                        <a:rPr lang="en-US" sz="1200" b="1" i="0" u="none" strike="noStrike" cap="none" dirty="0">
                          <a:solidFill>
                            <a:srgbClr val="37B0C9"/>
                          </a:solidFill>
                          <a:latin typeface="Calibri"/>
                          <a:ea typeface="Calibri"/>
                          <a:cs typeface="Calibri"/>
                        </a:rPr>
                        <a:t>Project Investment Decision</a:t>
                      </a:r>
                      <a:endParaRPr sz="1200" b="1" i="0" u="none" strike="noStrike" cap="none" dirty="0">
                        <a:solidFill>
                          <a:srgbClr val="37B0C9"/>
                        </a:solidFill>
                        <a:latin typeface="Calibri"/>
                        <a:ea typeface="Calibri"/>
                        <a:cs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cap="none" dirty="0">
                          <a:solidFill>
                            <a:srgbClr val="494949"/>
                          </a:solidFill>
                          <a:latin typeface="Calibri"/>
                        </a:rPr>
                        <a:t>Q4 2025</a:t>
                      </a:r>
                      <a:endParaRPr lang="en-US" sz="1400" b="1" dirty="0">
                        <a:latin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75000">
                <a:tc>
                  <a:txBody>
                    <a:bodyPr/>
                    <a:lstStyle/>
                    <a:p>
                      <a:pPr marL="0" marR="0" lvl="0" indent="0" algn="ctr">
                        <a:lnSpc>
                          <a:spcPct val="100000"/>
                        </a:lnSpc>
                        <a:spcBef>
                          <a:spcPts val="0"/>
                        </a:spcBef>
                        <a:spcAft>
                          <a:spcPts val="0"/>
                        </a:spcAft>
                        <a:buNone/>
                      </a:pPr>
                      <a:r>
                        <a:rPr lang="en-US" sz="1200" b="1" i="0" u="none" strike="noStrike" cap="none" noProof="0" dirty="0">
                          <a:solidFill>
                            <a:srgbClr val="37B0C9"/>
                          </a:solidFill>
                          <a:latin typeface="Calibri"/>
                        </a:rPr>
                        <a:t>NTP / Start of Construction</a:t>
                      </a:r>
                      <a:endParaRPr dirty="0">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494949"/>
                        </a:buClr>
                        <a:buSzPts val="1200"/>
                        <a:buFont typeface="Calibri"/>
                        <a:buNone/>
                      </a:pPr>
                      <a:r>
                        <a:rPr lang="en-US" sz="1400" b="1" u="none" strike="noStrike" cap="none" dirty="0">
                          <a:solidFill>
                            <a:srgbClr val="494949"/>
                          </a:solidFill>
                          <a:latin typeface="Calibri"/>
                        </a:rPr>
                        <a:t>Q2 2026</a:t>
                      </a:r>
                      <a:endParaRPr sz="1400" b="1" u="none" strike="noStrike" cap="none" dirty="0">
                        <a:solidFill>
                          <a:srgbClr val="494949"/>
                        </a:solidFill>
                        <a:latin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75000">
                <a:tc>
                  <a:txBody>
                    <a:bodyPr/>
                    <a:lstStyle/>
                    <a:p>
                      <a:pPr marL="0" marR="0" lvl="0" indent="0" algn="ctr">
                        <a:lnSpc>
                          <a:spcPct val="100000"/>
                        </a:lnSpc>
                        <a:spcBef>
                          <a:spcPts val="0"/>
                        </a:spcBef>
                        <a:spcAft>
                          <a:spcPts val="0"/>
                        </a:spcAft>
                        <a:buNone/>
                      </a:pPr>
                      <a:r>
                        <a:rPr lang="en-US" sz="1200" b="1" i="0" u="none" strike="noStrike" cap="none" noProof="0">
                          <a:solidFill>
                            <a:srgbClr val="37B0C9"/>
                          </a:solidFill>
                          <a:latin typeface="Calibri"/>
                        </a:rPr>
                        <a:t>COD (Commercial Operation Date)</a:t>
                      </a:r>
                      <a:endParaRPr sz="1200" b="1" i="0" u="none" strike="noStrike" cap="none">
                        <a:solidFill>
                          <a:srgbClr val="37B0C9"/>
                        </a:solidFill>
                        <a:latin typeface="Calibri"/>
                        <a:ea typeface="Calibri"/>
                        <a:cs typeface="Calibri"/>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b="1" i="0" u="none" strike="noStrike" cap="none" noProof="0" dirty="0">
                          <a:solidFill>
                            <a:srgbClr val="494949"/>
                          </a:solidFill>
                          <a:latin typeface="Calibri"/>
                          <a:sym typeface="Calibri"/>
                        </a:rPr>
                        <a:t>Q1 2028</a:t>
                      </a:r>
                      <a:endParaRPr sz="1400" b="1" i="0" u="none" strike="noStrike" cap="none" noProof="0" dirty="0">
                        <a:solidFill>
                          <a:srgbClr val="494949"/>
                        </a:solidFill>
                        <a:latin typeface="Calibri"/>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 name="Google Shape;215;p9">
            <a:extLst>
              <a:ext uri="{FF2B5EF4-FFF2-40B4-BE49-F238E27FC236}">
                <a16:creationId xmlns:a16="http://schemas.microsoft.com/office/drawing/2014/main" id="{49645E69-8437-9E67-6396-6C44D1FA9919}"/>
              </a:ext>
            </a:extLst>
          </p:cNvPr>
          <p:cNvSpPr txBox="1"/>
          <p:nvPr/>
        </p:nvSpPr>
        <p:spPr>
          <a:xfrm>
            <a:off x="5703682" y="771594"/>
            <a:ext cx="4488900" cy="297517"/>
          </a:xfrm>
          <a:prstGeom prst="rect">
            <a:avLst/>
          </a:prstGeom>
          <a:noFill/>
          <a:ln>
            <a:noFill/>
          </a:ln>
        </p:spPr>
        <p:txBody>
          <a:bodyPr spcFirstLastPara="1" wrap="square" lIns="25400" tIns="25400" rIns="25400" bIns="25400" anchor="t" anchorCtr="0">
            <a:spAutoFit/>
          </a:bodyPr>
          <a:lstStyle/>
          <a:p>
            <a:pPr marL="0" marR="0" lvl="0" indent="0" algn="l" rtl="0">
              <a:lnSpc>
                <a:spcPct val="100000"/>
              </a:lnSpc>
              <a:spcBef>
                <a:spcPts val="0"/>
              </a:spcBef>
              <a:spcAft>
                <a:spcPts val="0"/>
              </a:spcAft>
              <a:buClr>
                <a:srgbClr val="3C3C3C"/>
              </a:buClr>
              <a:buSzPts val="1400"/>
              <a:buFont typeface="Calibri"/>
              <a:buNone/>
            </a:pPr>
            <a:r>
              <a:rPr lang="en-US" sz="1600" b="1" i="0" u="sng" strike="noStrike" cap="none" dirty="0">
                <a:solidFill>
                  <a:srgbClr val="37B0C9"/>
                </a:solidFill>
                <a:latin typeface="Calibri"/>
                <a:ea typeface="Calibri"/>
                <a:cs typeface="Calibri"/>
                <a:sym typeface="Calibri"/>
              </a:rPr>
              <a:t>Project Summary</a:t>
            </a:r>
            <a:endParaRPr sz="1400" b="0" i="0" u="none" strike="noStrike" cap="none" dirty="0">
              <a:solidFill>
                <a:srgbClr val="3C3C3C"/>
              </a:solidFill>
              <a:latin typeface="Calibri"/>
              <a:ea typeface="Calibri"/>
              <a:cs typeface="Calibri"/>
              <a:sym typeface="Calibri"/>
            </a:endParaRPr>
          </a:p>
        </p:txBody>
      </p:sp>
      <p:graphicFrame>
        <p:nvGraphicFramePr>
          <p:cNvPr id="9" name="Table 8">
            <a:extLst>
              <a:ext uri="{FF2B5EF4-FFF2-40B4-BE49-F238E27FC236}">
                <a16:creationId xmlns:a16="http://schemas.microsoft.com/office/drawing/2014/main" id="{B2EBB5C5-FC76-FB57-4CDD-B17249F707D0}"/>
              </a:ext>
            </a:extLst>
          </p:cNvPr>
          <p:cNvGraphicFramePr>
            <a:graphicFrameLocks noGrp="1"/>
          </p:cNvGraphicFramePr>
          <p:nvPr>
            <p:extLst>
              <p:ext uri="{D42A27DB-BD31-4B8C-83A1-F6EECF244321}">
                <p14:modId xmlns:p14="http://schemas.microsoft.com/office/powerpoint/2010/main" val="522362205"/>
              </p:ext>
            </p:extLst>
          </p:nvPr>
        </p:nvGraphicFramePr>
        <p:xfrm>
          <a:off x="5703681" y="4079711"/>
          <a:ext cx="5031089" cy="1125000"/>
        </p:xfrm>
        <a:graphic>
          <a:graphicData uri="http://schemas.openxmlformats.org/drawingml/2006/table">
            <a:tbl>
              <a:tblPr firstRow="1" firstCol="1" lastRow="1">
                <a:noFill/>
              </a:tblPr>
              <a:tblGrid>
                <a:gridCol w="2520640">
                  <a:extLst>
                    <a:ext uri="{9D8B030D-6E8A-4147-A177-3AD203B41FA5}">
                      <a16:colId xmlns:a16="http://schemas.microsoft.com/office/drawing/2014/main" val="2754402028"/>
                    </a:ext>
                  </a:extLst>
                </a:gridCol>
                <a:gridCol w="2510449">
                  <a:extLst>
                    <a:ext uri="{9D8B030D-6E8A-4147-A177-3AD203B41FA5}">
                      <a16:colId xmlns:a16="http://schemas.microsoft.com/office/drawing/2014/main" val="1408886649"/>
                    </a:ext>
                  </a:extLst>
                </a:gridCol>
              </a:tblGrid>
              <a:tr h="375000">
                <a:tc>
                  <a:txBody>
                    <a:bodyPr/>
                    <a:lstStyle/>
                    <a:p>
                      <a:pPr marL="0" marR="0" lvl="0" indent="0" algn="ctr" rtl="0">
                        <a:lnSpc>
                          <a:spcPct val="100000"/>
                        </a:lnSpc>
                        <a:spcBef>
                          <a:spcPts val="0"/>
                        </a:spcBef>
                        <a:spcAft>
                          <a:spcPts val="0"/>
                        </a:spcAft>
                        <a:buClr>
                          <a:srgbClr val="37B0C9"/>
                        </a:buClr>
                        <a:buSzPts val="1400"/>
                        <a:buFont typeface="Calibri"/>
                        <a:buNone/>
                      </a:pPr>
                      <a:r>
                        <a:rPr lang="en-US" sz="1200" b="1" i="0" u="none" strike="noStrike" cap="none" dirty="0">
                          <a:solidFill>
                            <a:srgbClr val="37B0C9"/>
                          </a:solidFill>
                          <a:latin typeface="Calibri"/>
                          <a:ea typeface="Calibri"/>
                          <a:cs typeface="Calibri"/>
                        </a:rPr>
                        <a:t>Land acreage</a:t>
                      </a:r>
                      <a:endParaRPr sz="1200" b="1" i="0" u="none" strike="noStrike" cap="none" dirty="0">
                        <a:solidFill>
                          <a:srgbClr val="37B0C9"/>
                        </a:solidFill>
                        <a:latin typeface="Calibri"/>
                        <a:ea typeface="Calibri"/>
                        <a:cs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b="1" u="none" strike="noStrike" cap="none" dirty="0">
                          <a:solidFill>
                            <a:srgbClr val="494949"/>
                          </a:solidFill>
                          <a:latin typeface="Calibri"/>
                        </a:rPr>
                        <a:t>~1,600 acres</a:t>
                      </a:r>
                      <a:endParaRPr sz="1400" b="1" u="none" strike="noStrike" cap="none" dirty="0">
                        <a:solidFill>
                          <a:srgbClr val="494949"/>
                        </a:solidFill>
                        <a:latin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899261195"/>
                  </a:ext>
                </a:extLst>
              </a:tr>
              <a:tr h="375000">
                <a:tc>
                  <a:txBody>
                    <a:bodyPr/>
                    <a:lstStyle/>
                    <a:p>
                      <a:pPr marL="0" marR="0" lvl="0" indent="0" algn="ctr">
                        <a:lnSpc>
                          <a:spcPct val="100000"/>
                        </a:lnSpc>
                        <a:spcBef>
                          <a:spcPts val="0"/>
                        </a:spcBef>
                        <a:spcAft>
                          <a:spcPts val="0"/>
                        </a:spcAft>
                        <a:buNone/>
                      </a:pPr>
                      <a:r>
                        <a:rPr lang="en-US" sz="1200" b="1" i="0" u="none" strike="noStrike" cap="none" noProof="0" dirty="0">
                          <a:solidFill>
                            <a:srgbClr val="37B0C9"/>
                          </a:solidFill>
                          <a:latin typeface="Calibri"/>
                        </a:rPr>
                        <a:t>Capital Investment</a:t>
                      </a:r>
                      <a:endParaRPr dirty="0">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494949"/>
                        </a:buClr>
                        <a:buSzPts val="1200"/>
                        <a:buFont typeface="Calibri"/>
                        <a:buNone/>
                      </a:pPr>
                      <a:r>
                        <a:rPr lang="en-US" sz="1400" b="1" u="none" strike="noStrike" cap="none" dirty="0">
                          <a:solidFill>
                            <a:srgbClr val="494949"/>
                          </a:solidFill>
                          <a:latin typeface="Calibri"/>
                        </a:rPr>
                        <a:t>$350MM</a:t>
                      </a:r>
                      <a:endParaRPr sz="1400" b="1" u="none" strike="noStrike" cap="none" dirty="0">
                        <a:solidFill>
                          <a:srgbClr val="494949"/>
                        </a:solidFill>
                        <a:latin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4268616229"/>
                  </a:ext>
                </a:extLst>
              </a:tr>
              <a:tr h="375000">
                <a:tc>
                  <a:txBody>
                    <a:bodyPr/>
                    <a:lstStyle/>
                    <a:p>
                      <a:pPr marL="0" marR="0" lvl="0" indent="0" algn="ctr">
                        <a:lnSpc>
                          <a:spcPct val="100000"/>
                        </a:lnSpc>
                        <a:spcBef>
                          <a:spcPts val="0"/>
                        </a:spcBef>
                        <a:spcAft>
                          <a:spcPts val="0"/>
                        </a:spcAft>
                        <a:buNone/>
                      </a:pPr>
                      <a:r>
                        <a:rPr lang="en-US" sz="1200" b="1" i="0" u="none" strike="noStrike" cap="none" dirty="0">
                          <a:solidFill>
                            <a:srgbClr val="37B0C9"/>
                          </a:solidFill>
                          <a:latin typeface="Calibri"/>
                          <a:ea typeface="Calibri"/>
                          <a:cs typeface="Calibri"/>
                          <a:sym typeface="Calibri"/>
                        </a:rPr>
                        <a:t>Construction / Permanent Jobs</a:t>
                      </a:r>
                      <a:endParaRPr sz="1200" b="1" i="0" u="none" strike="noStrike" cap="none" dirty="0">
                        <a:solidFill>
                          <a:srgbClr val="37B0C9"/>
                        </a:solidFill>
                        <a:latin typeface="Calibri"/>
                        <a:ea typeface="Calibri"/>
                        <a:cs typeface="Calibri"/>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a:lnSpc>
                          <a:spcPct val="100000"/>
                        </a:lnSpc>
                        <a:spcBef>
                          <a:spcPts val="0"/>
                        </a:spcBef>
                        <a:spcAft>
                          <a:spcPts val="0"/>
                        </a:spcAft>
                        <a:buNone/>
                      </a:pPr>
                      <a:r>
                        <a:rPr lang="en-US" sz="1400" b="1" i="0" u="none" strike="noStrike" cap="none" noProof="0" dirty="0">
                          <a:solidFill>
                            <a:srgbClr val="494949"/>
                          </a:solidFill>
                          <a:latin typeface="Calibri"/>
                          <a:sym typeface="Calibri"/>
                        </a:rPr>
                        <a:t>250-500 / 3-5</a:t>
                      </a:r>
                      <a:endParaRPr sz="1400" b="1" i="0" u="none" strike="noStrike" cap="none" noProof="0" dirty="0">
                        <a:solidFill>
                          <a:srgbClr val="494949"/>
                        </a:solidFill>
                        <a:latin typeface="Calibri"/>
                        <a:sym typeface="Calibri"/>
                      </a:endParaRPr>
                    </a:p>
                  </a:txBody>
                  <a:tcPr marL="21750" marR="21750" marT="21750" marB="217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25168486"/>
                  </a:ext>
                </a:extLst>
              </a:tr>
            </a:tbl>
          </a:graphicData>
        </a:graphic>
      </p:graphicFrame>
      <p:sp>
        <p:nvSpPr>
          <p:cNvPr id="8" name="TextBox 7">
            <a:extLst>
              <a:ext uri="{FF2B5EF4-FFF2-40B4-BE49-F238E27FC236}">
                <a16:creationId xmlns:a16="http://schemas.microsoft.com/office/drawing/2014/main" id="{120B54C5-E2F4-96A5-E6B8-8ADAD117D578}"/>
              </a:ext>
            </a:extLst>
          </p:cNvPr>
          <p:cNvSpPr txBox="1"/>
          <p:nvPr/>
        </p:nvSpPr>
        <p:spPr>
          <a:xfrm>
            <a:off x="5703681" y="5388077"/>
            <a:ext cx="5031089" cy="646331"/>
          </a:xfrm>
          <a:prstGeom prst="rect">
            <a:avLst/>
          </a:prstGeom>
          <a:noFill/>
          <a:ln>
            <a:solidFill>
              <a:schemeClr val="tx1"/>
            </a:solidFill>
          </a:ln>
        </p:spPr>
        <p:txBody>
          <a:bodyPr wrap="square" rtlCol="0">
            <a:spAutoFit/>
          </a:bodyPr>
          <a:lstStyle/>
          <a:p>
            <a:r>
              <a:rPr lang="en-US" u="sng" dirty="0"/>
              <a:t>DISCLAIMER</a:t>
            </a:r>
            <a:r>
              <a:rPr lang="en-US" dirty="0"/>
              <a:t>: dates and investment figures are to be used as estimations</a:t>
            </a:r>
          </a:p>
        </p:txBody>
      </p:sp>
    </p:spTree>
    <p:extLst>
      <p:ext uri="{BB962C8B-B14F-4D97-AF65-F5344CB8AC3E}">
        <p14:creationId xmlns:p14="http://schemas.microsoft.com/office/powerpoint/2010/main" val="870568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780D4179-9AD7-B1B4-243A-0A8482EA26FE}"/>
            </a:ext>
          </a:extLst>
        </p:cNvPr>
        <p:cNvGrpSpPr/>
        <p:nvPr/>
      </p:nvGrpSpPr>
      <p:grpSpPr>
        <a:xfrm>
          <a:off x="0" y="0"/>
          <a:ext cx="0" cy="0"/>
          <a:chOff x="0" y="0"/>
          <a:chExt cx="0" cy="0"/>
        </a:xfrm>
      </p:grpSpPr>
      <p:pic>
        <p:nvPicPr>
          <p:cNvPr id="142" name="Google Shape;142;p19" descr="Imagen">
            <a:extLst>
              <a:ext uri="{FF2B5EF4-FFF2-40B4-BE49-F238E27FC236}">
                <a16:creationId xmlns:a16="http://schemas.microsoft.com/office/drawing/2014/main" id="{E8DFE62C-FA5D-51B8-A259-F2A513984EF7}"/>
              </a:ext>
            </a:extLst>
          </p:cNvPr>
          <p:cNvPicPr preferRelativeResize="0"/>
          <p:nvPr/>
        </p:nvPicPr>
        <p:blipFill rotWithShape="1">
          <a:blip r:embed="rId3">
            <a:alphaModFix/>
          </a:blip>
          <a:srcRect b="29143"/>
          <a:stretch/>
        </p:blipFill>
        <p:spPr>
          <a:xfrm>
            <a:off x="10461108" y="422543"/>
            <a:ext cx="1148630" cy="290839"/>
          </a:xfrm>
          <a:prstGeom prst="rect">
            <a:avLst/>
          </a:prstGeom>
          <a:noFill/>
          <a:ln>
            <a:noFill/>
          </a:ln>
        </p:spPr>
      </p:pic>
      <p:sp>
        <p:nvSpPr>
          <p:cNvPr id="143" name="Google Shape;143;p19">
            <a:extLst>
              <a:ext uri="{FF2B5EF4-FFF2-40B4-BE49-F238E27FC236}">
                <a16:creationId xmlns:a16="http://schemas.microsoft.com/office/drawing/2014/main" id="{70DDE34F-439C-B02C-D5B7-770479862207}"/>
              </a:ext>
            </a:extLst>
          </p:cNvPr>
          <p:cNvSpPr txBox="1"/>
          <p:nvPr/>
        </p:nvSpPr>
        <p:spPr>
          <a:xfrm>
            <a:off x="729517" y="509305"/>
            <a:ext cx="5558507" cy="1097736"/>
          </a:xfrm>
          <a:prstGeom prst="rect">
            <a:avLst/>
          </a:prstGeom>
          <a:noFill/>
          <a:ln>
            <a:noFill/>
          </a:ln>
        </p:spPr>
        <p:txBody>
          <a:bodyPr spcFirstLastPara="1" wrap="square" lIns="25400" tIns="25400" rIns="25400" bIns="25400" anchor="t" anchorCtr="0">
            <a:spAutoFit/>
          </a:bodyPr>
          <a:lstStyle/>
          <a:p>
            <a:pPr marL="0" marR="0" lvl="0" indent="0" algn="l" defTabSz="914400" rtl="0" eaLnBrk="1" fontAlgn="auto" latinLnBrk="0" hangingPunct="1">
              <a:lnSpc>
                <a:spcPct val="100000"/>
              </a:lnSpc>
              <a:spcBef>
                <a:spcPts val="0"/>
              </a:spcBef>
              <a:spcAft>
                <a:spcPts val="0"/>
              </a:spcAft>
              <a:buClrTx/>
              <a:buSzPts val="3400"/>
              <a:buFontTx/>
              <a:buNone/>
              <a:tabLst/>
              <a:defRPr/>
            </a:pPr>
            <a:r>
              <a:rPr kumimoji="0" lang="en-US" sz="3400" b="0" i="0" u="none" strike="noStrike" kern="1200" cap="none" spc="0" normalizeH="0" baseline="0" noProof="0" dirty="0">
                <a:ln>
                  <a:noFill/>
                </a:ln>
                <a:solidFill>
                  <a:srgbClr val="37B0C9"/>
                </a:solidFill>
                <a:effectLst/>
                <a:uLnTx/>
                <a:uFillTx/>
                <a:latin typeface="Calibri"/>
                <a:ea typeface="Calibri"/>
                <a:cs typeface="Calibri"/>
                <a:sym typeface="Calibri"/>
              </a:rPr>
              <a:t>Photos of projects in development</a:t>
            </a:r>
            <a:endParaRPr kumimoji="0" lang="en-US" sz="1400" b="0" i="0" u="none" strike="noStrike" kern="1200" cap="none" spc="0" normalizeH="0" baseline="0" noProof="0" dirty="0">
              <a:ln>
                <a:noFill/>
              </a:ln>
              <a:solidFill>
                <a:srgbClr val="37B0C9"/>
              </a:solidFill>
              <a:effectLst/>
              <a:uLnTx/>
              <a:uFillTx/>
              <a:latin typeface="Calibri"/>
              <a:ea typeface="Calibri"/>
              <a:cs typeface="Calibri"/>
            </a:endParaRPr>
          </a:p>
        </p:txBody>
      </p:sp>
      <p:cxnSp>
        <p:nvCxnSpPr>
          <p:cNvPr id="144" name="Google Shape;144;p19">
            <a:extLst>
              <a:ext uri="{FF2B5EF4-FFF2-40B4-BE49-F238E27FC236}">
                <a16:creationId xmlns:a16="http://schemas.microsoft.com/office/drawing/2014/main" id="{E794A5BD-D1D2-1EDD-C05A-944079787E4D}"/>
              </a:ext>
            </a:extLst>
          </p:cNvPr>
          <p:cNvCxnSpPr/>
          <p:nvPr/>
        </p:nvCxnSpPr>
        <p:spPr>
          <a:xfrm>
            <a:off x="729516" y="1612072"/>
            <a:ext cx="895535" cy="0"/>
          </a:xfrm>
          <a:prstGeom prst="straightConnector1">
            <a:avLst/>
          </a:prstGeom>
          <a:noFill/>
          <a:ln w="28575" cap="flat" cmpd="sng">
            <a:solidFill>
              <a:schemeClr val="lt2"/>
            </a:solidFill>
            <a:prstDash val="solid"/>
            <a:round/>
            <a:headEnd type="none" w="sm" len="sm"/>
            <a:tailEnd type="none" w="sm" len="sm"/>
          </a:ln>
        </p:spPr>
      </p:cxnSp>
      <p:pic>
        <p:nvPicPr>
          <p:cNvPr id="3" name="Picture 2" descr="An aerial view of a solar farm&#10;&#10;AI-generated content may be incorrect.">
            <a:extLst>
              <a:ext uri="{FF2B5EF4-FFF2-40B4-BE49-F238E27FC236}">
                <a16:creationId xmlns:a16="http://schemas.microsoft.com/office/drawing/2014/main" id="{3FEF3CA1-DEC5-E07B-6742-9233939F2058}"/>
              </a:ext>
            </a:extLst>
          </p:cNvPr>
          <p:cNvPicPr>
            <a:picLocks noChangeAspect="1"/>
          </p:cNvPicPr>
          <p:nvPr/>
        </p:nvPicPr>
        <p:blipFill>
          <a:blip r:embed="rId4"/>
          <a:stretch>
            <a:fillRect/>
          </a:stretch>
        </p:blipFill>
        <p:spPr>
          <a:xfrm rot="5400000">
            <a:off x="138798" y="2381757"/>
            <a:ext cx="4725746" cy="3544309"/>
          </a:xfrm>
          <a:prstGeom prst="rect">
            <a:avLst/>
          </a:prstGeom>
        </p:spPr>
      </p:pic>
      <p:pic>
        <p:nvPicPr>
          <p:cNvPr id="6" name="Picture 5" descr="An aerial view of a solar farm&#10;&#10;AI-generated content may be incorrect.">
            <a:extLst>
              <a:ext uri="{FF2B5EF4-FFF2-40B4-BE49-F238E27FC236}">
                <a16:creationId xmlns:a16="http://schemas.microsoft.com/office/drawing/2014/main" id="{05E26F19-42A5-F799-B806-1A6A425FE4FD}"/>
              </a:ext>
            </a:extLst>
          </p:cNvPr>
          <p:cNvPicPr>
            <a:picLocks noChangeAspect="1"/>
          </p:cNvPicPr>
          <p:nvPr/>
        </p:nvPicPr>
        <p:blipFill>
          <a:blip r:embed="rId5"/>
          <a:stretch>
            <a:fillRect/>
          </a:stretch>
        </p:blipFill>
        <p:spPr>
          <a:xfrm>
            <a:off x="5043399" y="980919"/>
            <a:ext cx="6419084" cy="4814313"/>
          </a:xfrm>
          <a:prstGeom prst="rect">
            <a:avLst/>
          </a:prstGeom>
        </p:spPr>
      </p:pic>
      <p:sp>
        <p:nvSpPr>
          <p:cNvPr id="2" name="TextBox 1">
            <a:extLst>
              <a:ext uri="{FF2B5EF4-FFF2-40B4-BE49-F238E27FC236}">
                <a16:creationId xmlns:a16="http://schemas.microsoft.com/office/drawing/2014/main" id="{F1475632-8E1E-82EA-3DB7-0865B698BF64}"/>
              </a:ext>
            </a:extLst>
          </p:cNvPr>
          <p:cNvSpPr txBox="1"/>
          <p:nvPr/>
        </p:nvSpPr>
        <p:spPr>
          <a:xfrm>
            <a:off x="2769580" y="5904079"/>
            <a:ext cx="1478380" cy="584775"/>
          </a:xfrm>
          <a:prstGeom prst="rect">
            <a:avLst/>
          </a:prstGeom>
          <a:noFill/>
          <a:ln>
            <a:solidFill>
              <a:srgbClr val="37B0C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37B0C9"/>
                </a:solidFill>
              </a:rPr>
              <a:t>Bell County, TX</a:t>
            </a:r>
          </a:p>
        </p:txBody>
      </p:sp>
      <p:sp>
        <p:nvSpPr>
          <p:cNvPr id="4" name="TextBox 3">
            <a:extLst>
              <a:ext uri="{FF2B5EF4-FFF2-40B4-BE49-F238E27FC236}">
                <a16:creationId xmlns:a16="http://schemas.microsoft.com/office/drawing/2014/main" id="{B70A38BF-DC98-40F1-FE7B-7892B919B74F}"/>
              </a:ext>
            </a:extLst>
          </p:cNvPr>
          <p:cNvSpPr txBox="1"/>
          <p:nvPr/>
        </p:nvSpPr>
        <p:spPr>
          <a:xfrm>
            <a:off x="5043399" y="5200518"/>
            <a:ext cx="2268955" cy="584775"/>
          </a:xfrm>
          <a:prstGeom prst="rect">
            <a:avLst/>
          </a:prstGeom>
          <a:noFill/>
          <a:ln>
            <a:solidFill>
              <a:srgbClr val="37B0C9"/>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7B0C9"/>
                </a:solidFill>
              </a:rPr>
              <a:t>Harris/Liberty County, TX</a:t>
            </a:r>
          </a:p>
        </p:txBody>
      </p:sp>
    </p:spTree>
    <p:extLst>
      <p:ext uri="{BB962C8B-B14F-4D97-AF65-F5344CB8AC3E}">
        <p14:creationId xmlns:p14="http://schemas.microsoft.com/office/powerpoint/2010/main" val="226403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F552662E-38C0-BF46-A79F-894A1EB46A31}"/>
            </a:ext>
          </a:extLst>
        </p:cNvPr>
        <p:cNvGrpSpPr/>
        <p:nvPr/>
      </p:nvGrpSpPr>
      <p:grpSpPr>
        <a:xfrm>
          <a:off x="0" y="0"/>
          <a:ext cx="0" cy="0"/>
          <a:chOff x="0" y="0"/>
          <a:chExt cx="0" cy="0"/>
        </a:xfrm>
      </p:grpSpPr>
      <p:pic>
        <p:nvPicPr>
          <p:cNvPr id="142" name="Google Shape;142;p19" descr="Imagen">
            <a:extLst>
              <a:ext uri="{FF2B5EF4-FFF2-40B4-BE49-F238E27FC236}">
                <a16:creationId xmlns:a16="http://schemas.microsoft.com/office/drawing/2014/main" id="{0D56F056-6361-B8D1-4BD5-252AE760677A}"/>
              </a:ext>
            </a:extLst>
          </p:cNvPr>
          <p:cNvPicPr preferRelativeResize="0"/>
          <p:nvPr/>
        </p:nvPicPr>
        <p:blipFill rotWithShape="1">
          <a:blip r:embed="rId3">
            <a:alphaModFix/>
          </a:blip>
          <a:srcRect b="29143"/>
          <a:stretch/>
        </p:blipFill>
        <p:spPr>
          <a:xfrm>
            <a:off x="10461108" y="422543"/>
            <a:ext cx="1148630" cy="290839"/>
          </a:xfrm>
          <a:prstGeom prst="rect">
            <a:avLst/>
          </a:prstGeom>
          <a:noFill/>
          <a:ln>
            <a:noFill/>
          </a:ln>
        </p:spPr>
      </p:pic>
      <p:sp>
        <p:nvSpPr>
          <p:cNvPr id="143" name="Google Shape;143;p19">
            <a:extLst>
              <a:ext uri="{FF2B5EF4-FFF2-40B4-BE49-F238E27FC236}">
                <a16:creationId xmlns:a16="http://schemas.microsoft.com/office/drawing/2014/main" id="{5F16AAEC-9400-9E46-DF40-3186D94F40A0}"/>
              </a:ext>
            </a:extLst>
          </p:cNvPr>
          <p:cNvSpPr txBox="1"/>
          <p:nvPr/>
        </p:nvSpPr>
        <p:spPr>
          <a:xfrm>
            <a:off x="729517" y="423580"/>
            <a:ext cx="8444582" cy="574516"/>
          </a:xfrm>
          <a:prstGeom prst="rect">
            <a:avLst/>
          </a:prstGeom>
          <a:noFill/>
          <a:ln>
            <a:noFill/>
          </a:ln>
        </p:spPr>
        <p:txBody>
          <a:bodyPr spcFirstLastPara="1" wrap="square" lIns="25400" tIns="25400" rIns="25400" bIns="25400" anchor="t" anchorCtr="0">
            <a:spAutoFit/>
          </a:bodyPr>
          <a:lstStyle/>
          <a:p>
            <a:pPr>
              <a:buSzPts val="3400"/>
            </a:pPr>
            <a:r>
              <a:rPr lang="en-US" sz="3400" dirty="0">
                <a:solidFill>
                  <a:srgbClr val="37B0C9"/>
                </a:solidFill>
                <a:latin typeface="Calibri"/>
                <a:sym typeface="Calibri"/>
              </a:rPr>
              <a:t>Key project benefits</a:t>
            </a:r>
            <a:endParaRPr lang="en-US" sz="3400" dirty="0">
              <a:solidFill>
                <a:srgbClr val="37B0C9"/>
              </a:solidFill>
              <a:latin typeface="Calibri"/>
            </a:endParaRPr>
          </a:p>
        </p:txBody>
      </p:sp>
      <p:cxnSp>
        <p:nvCxnSpPr>
          <p:cNvPr id="144" name="Google Shape;144;p19">
            <a:extLst>
              <a:ext uri="{FF2B5EF4-FFF2-40B4-BE49-F238E27FC236}">
                <a16:creationId xmlns:a16="http://schemas.microsoft.com/office/drawing/2014/main" id="{89CE10F3-F58A-11E0-0A0B-F9C23B165A2F}"/>
              </a:ext>
            </a:extLst>
          </p:cNvPr>
          <p:cNvCxnSpPr/>
          <p:nvPr/>
        </p:nvCxnSpPr>
        <p:spPr>
          <a:xfrm>
            <a:off x="729517" y="1092151"/>
            <a:ext cx="895535" cy="0"/>
          </a:xfrm>
          <a:prstGeom prst="straightConnector1">
            <a:avLst/>
          </a:prstGeom>
          <a:noFill/>
          <a:ln w="28575" cap="flat" cmpd="sng">
            <a:solidFill>
              <a:schemeClr val="lt2"/>
            </a:solidFill>
            <a:prstDash val="solid"/>
            <a:round/>
            <a:headEnd type="none" w="sm" len="sm"/>
            <a:tailEnd type="none" w="sm" len="sm"/>
          </a:ln>
        </p:spPr>
      </p:cxnSp>
      <p:sp>
        <p:nvSpPr>
          <p:cNvPr id="4" name="TextBox 3">
            <a:extLst>
              <a:ext uri="{FF2B5EF4-FFF2-40B4-BE49-F238E27FC236}">
                <a16:creationId xmlns:a16="http://schemas.microsoft.com/office/drawing/2014/main" id="{BC302501-C28F-23BC-044C-4225A9A5C8A2}"/>
              </a:ext>
            </a:extLst>
          </p:cNvPr>
          <p:cNvSpPr txBox="1"/>
          <p:nvPr/>
        </p:nvSpPr>
        <p:spPr>
          <a:xfrm>
            <a:off x="457200" y="1138413"/>
            <a:ext cx="10188222" cy="52178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b="1" u="sng" dirty="0">
                <a:latin typeface="Aptos"/>
                <a:ea typeface="+mn-lt"/>
                <a:cs typeface="+mn-lt"/>
              </a:rPr>
              <a:t>Partnering for a Stronger, Reliable Energy Future</a:t>
            </a:r>
            <a:endParaRPr lang="en-US" u="sng" dirty="0">
              <a:latin typeface="Aptos"/>
              <a:ea typeface="Calibri"/>
              <a:cs typeface="Arial"/>
            </a:endParaRPr>
          </a:p>
          <a:p>
            <a:pPr marL="742950" lvl="1" indent="-285750">
              <a:lnSpc>
                <a:spcPct val="90000"/>
              </a:lnSpc>
              <a:spcBef>
                <a:spcPts val="500"/>
              </a:spcBef>
              <a:buFont typeface="Courier New,monospace"/>
              <a:buChar char="o"/>
            </a:pPr>
            <a:r>
              <a:rPr lang="en-US" sz="1600" dirty="0"/>
              <a:t>Strengthens grid reliability and energy independence by delivering clean, dispatchable power through partnerships between utilities, communities, and technology providers—ensuring affordable, resilient energy for the future. </a:t>
            </a:r>
          </a:p>
          <a:p>
            <a:pPr>
              <a:lnSpc>
                <a:spcPct val="90000"/>
              </a:lnSpc>
              <a:spcBef>
                <a:spcPts val="500"/>
              </a:spcBef>
            </a:pPr>
            <a:r>
              <a:rPr lang="en-US" b="1" u="sng" dirty="0">
                <a:latin typeface="Aptos"/>
                <a:ea typeface="Calibri"/>
                <a:cs typeface="Calibri"/>
              </a:rPr>
              <a:t>Key Benefits of Solar and Battery Storage Projects</a:t>
            </a:r>
            <a:endParaRPr lang="en-US" sz="1600" dirty="0">
              <a:latin typeface="Aptos"/>
              <a:ea typeface="Calibri"/>
              <a:cs typeface="Arial"/>
            </a:endParaRPr>
          </a:p>
          <a:p>
            <a:pPr marL="285750" indent="-285750">
              <a:lnSpc>
                <a:spcPct val="90000"/>
              </a:lnSpc>
              <a:spcBef>
                <a:spcPts val="1000"/>
              </a:spcBef>
              <a:buFont typeface="Courier New,monospace"/>
              <a:buChar char="o"/>
            </a:pPr>
            <a:r>
              <a:rPr lang="en-US" sz="1600" b="1" dirty="0">
                <a:latin typeface="Aptos"/>
                <a:ea typeface="Calibri"/>
                <a:cs typeface="Calibri"/>
              </a:rPr>
              <a:t>Grid Stabilization &amp; Reliability</a:t>
            </a:r>
            <a:endParaRPr lang="en-US" sz="1600" dirty="0">
              <a:latin typeface="Aptos"/>
              <a:ea typeface="Calibri"/>
              <a:cs typeface="Calibri"/>
            </a:endParaRPr>
          </a:p>
          <a:p>
            <a:pPr marL="742950" lvl="1" indent="-285750">
              <a:lnSpc>
                <a:spcPct val="90000"/>
              </a:lnSpc>
              <a:spcBef>
                <a:spcPts val="500"/>
              </a:spcBef>
              <a:buFont typeface="Courier New,monospace"/>
              <a:buChar char="o"/>
            </a:pPr>
            <a:r>
              <a:rPr lang="en-US" sz="1600" dirty="0">
                <a:latin typeface="Aptos"/>
                <a:ea typeface="Calibri"/>
                <a:cs typeface="Arial"/>
              </a:rPr>
              <a:t>Alleviates pressure on the electric grid during peak demand. </a:t>
            </a:r>
          </a:p>
          <a:p>
            <a:pPr marL="742950" lvl="1" indent="-285750">
              <a:lnSpc>
                <a:spcPct val="90000"/>
              </a:lnSpc>
              <a:spcBef>
                <a:spcPts val="500"/>
              </a:spcBef>
              <a:buFont typeface="Courier New,monospace"/>
              <a:buChar char="o"/>
            </a:pPr>
            <a:r>
              <a:rPr lang="en-US" sz="1600" dirty="0">
                <a:latin typeface="Aptos"/>
                <a:ea typeface="Calibri"/>
                <a:cs typeface="Arial"/>
              </a:rPr>
              <a:t>Support local energy system resiliency. </a:t>
            </a:r>
          </a:p>
          <a:p>
            <a:pPr marL="285750" indent="-285750">
              <a:lnSpc>
                <a:spcPct val="90000"/>
              </a:lnSpc>
              <a:spcBef>
                <a:spcPts val="1000"/>
              </a:spcBef>
              <a:buFont typeface="Courier New,monospace"/>
              <a:buChar char="o"/>
            </a:pPr>
            <a:r>
              <a:rPr lang="en-US" sz="1600" b="1" dirty="0">
                <a:latin typeface="Aptos"/>
                <a:ea typeface="Calibri"/>
                <a:cs typeface="Calibri"/>
              </a:rPr>
              <a:t>Environmental Impact</a:t>
            </a:r>
            <a:endParaRPr lang="en-US" sz="1600" dirty="0">
              <a:latin typeface="Aptos"/>
              <a:ea typeface="Calibri"/>
              <a:cs typeface="Calibri"/>
            </a:endParaRPr>
          </a:p>
          <a:p>
            <a:pPr marL="742950" lvl="1" indent="-285750">
              <a:lnSpc>
                <a:spcPct val="90000"/>
              </a:lnSpc>
              <a:spcBef>
                <a:spcPts val="500"/>
              </a:spcBef>
              <a:buFont typeface="Courier New,monospace"/>
              <a:buChar char="o"/>
            </a:pPr>
            <a:r>
              <a:rPr lang="en-US" sz="1600" dirty="0">
                <a:latin typeface="Aptos"/>
                <a:ea typeface="+mn-lt"/>
                <a:cs typeface="+mn-lt"/>
              </a:rPr>
              <a:t>Zero direct emissions or pollution.</a:t>
            </a:r>
          </a:p>
          <a:p>
            <a:pPr marL="742950" lvl="1" indent="-285750">
              <a:lnSpc>
                <a:spcPct val="90000"/>
              </a:lnSpc>
              <a:spcBef>
                <a:spcPts val="500"/>
              </a:spcBef>
              <a:buFont typeface="Courier New,monospace"/>
              <a:buChar char="o"/>
            </a:pPr>
            <a:r>
              <a:rPr lang="en-US" sz="1600" dirty="0">
                <a:latin typeface="Aptos"/>
                <a:ea typeface="+mn-lt"/>
                <a:cs typeface="+mn-lt"/>
              </a:rPr>
              <a:t>Water-free energy</a:t>
            </a:r>
            <a:endParaRPr lang="en-US" sz="1600" dirty="0">
              <a:latin typeface="Aptos"/>
              <a:ea typeface="Calibri"/>
              <a:cs typeface="Arial"/>
            </a:endParaRPr>
          </a:p>
          <a:p>
            <a:pPr marL="285750" indent="-285750">
              <a:lnSpc>
                <a:spcPct val="90000"/>
              </a:lnSpc>
              <a:spcBef>
                <a:spcPts val="1000"/>
              </a:spcBef>
              <a:buFont typeface="Courier New,monospace"/>
              <a:buChar char="o"/>
            </a:pPr>
            <a:r>
              <a:rPr lang="en-US" sz="1600" b="1" dirty="0">
                <a:latin typeface="Aptos"/>
                <a:ea typeface="+mn-lt"/>
                <a:cs typeface="+mn-lt"/>
              </a:rPr>
              <a:t>Economic Impact</a:t>
            </a:r>
            <a:endParaRPr lang="en-US" sz="1600" dirty="0">
              <a:latin typeface="Aptos"/>
              <a:ea typeface="Calibri"/>
              <a:cs typeface="Arial"/>
            </a:endParaRPr>
          </a:p>
          <a:p>
            <a:pPr marL="742950" lvl="1" indent="-285750">
              <a:lnSpc>
                <a:spcPct val="90000"/>
              </a:lnSpc>
              <a:spcBef>
                <a:spcPts val="500"/>
              </a:spcBef>
              <a:buFont typeface="Courier New,monospace"/>
              <a:buChar char="o"/>
            </a:pPr>
            <a:r>
              <a:rPr lang="en-US" sz="1600" b="1" dirty="0">
                <a:latin typeface="Aptos"/>
                <a:ea typeface="+mn-lt"/>
                <a:cs typeface="+mn-lt"/>
              </a:rPr>
              <a:t>Approximately $30 million in local revenue</a:t>
            </a:r>
            <a:r>
              <a:rPr lang="en-US" sz="1600" dirty="0">
                <a:latin typeface="Aptos"/>
                <a:ea typeface="+mn-lt"/>
                <a:cs typeface="+mn-lt"/>
              </a:rPr>
              <a:t> projected over 25 years.</a:t>
            </a:r>
          </a:p>
          <a:p>
            <a:pPr marL="1200150" lvl="2" indent="-285750">
              <a:lnSpc>
                <a:spcPct val="90000"/>
              </a:lnSpc>
              <a:spcBef>
                <a:spcPts val="500"/>
              </a:spcBef>
              <a:buFont typeface="Courier New,monospace"/>
              <a:buChar char="o"/>
            </a:pPr>
            <a:r>
              <a:rPr lang="en-US" sz="1600" dirty="0">
                <a:latin typeface="Aptos"/>
                <a:ea typeface="+mn-lt"/>
                <a:cs typeface="+mn-lt"/>
              </a:rPr>
              <a:t>$17 million to Mullin ISD </a:t>
            </a:r>
          </a:p>
          <a:p>
            <a:pPr marL="1200150" lvl="2" indent="-285750">
              <a:lnSpc>
                <a:spcPct val="90000"/>
              </a:lnSpc>
              <a:spcBef>
                <a:spcPts val="500"/>
              </a:spcBef>
              <a:buFont typeface="Courier New,monospace"/>
              <a:buChar char="o"/>
            </a:pPr>
            <a:r>
              <a:rPr lang="en-US" sz="1600" dirty="0">
                <a:latin typeface="Aptos"/>
                <a:ea typeface="+mn-lt"/>
                <a:cs typeface="+mn-lt"/>
              </a:rPr>
              <a:t>$13 million to County &amp; RD &amp; BR </a:t>
            </a:r>
          </a:p>
          <a:p>
            <a:pPr marL="742950" lvl="1" indent="-285750">
              <a:lnSpc>
                <a:spcPct val="90000"/>
              </a:lnSpc>
              <a:spcBef>
                <a:spcPts val="500"/>
              </a:spcBef>
              <a:buFont typeface="Courier New,monospace"/>
              <a:buChar char="o"/>
            </a:pPr>
            <a:r>
              <a:rPr lang="en-US" sz="1600" dirty="0">
                <a:latin typeface="Aptos"/>
                <a:ea typeface="+mn-lt"/>
                <a:cs typeface="+mn-lt"/>
              </a:rPr>
              <a:t>Creates </a:t>
            </a:r>
            <a:r>
              <a:rPr lang="en-US" sz="1600" b="1" dirty="0">
                <a:latin typeface="Aptos"/>
                <a:ea typeface="+mn-lt"/>
                <a:cs typeface="+mn-lt"/>
              </a:rPr>
              <a:t>up to 500 construction jobs</a:t>
            </a:r>
            <a:r>
              <a:rPr lang="en-US" sz="1600" dirty="0">
                <a:latin typeface="Aptos"/>
                <a:ea typeface="+mn-lt"/>
                <a:cs typeface="+mn-lt"/>
              </a:rPr>
              <a:t>, plus </a:t>
            </a:r>
            <a:r>
              <a:rPr lang="en-US" sz="1600" b="1" dirty="0">
                <a:latin typeface="Aptos"/>
                <a:ea typeface="+mn-lt"/>
                <a:cs typeface="+mn-lt"/>
              </a:rPr>
              <a:t>3-5 full-time contract positions</a:t>
            </a:r>
            <a:r>
              <a:rPr lang="en-US" sz="1600" dirty="0">
                <a:latin typeface="Aptos"/>
                <a:ea typeface="+mn-lt"/>
                <a:cs typeface="+mn-lt"/>
              </a:rPr>
              <a:t> for long-term operation and maintenance.</a:t>
            </a:r>
          </a:p>
          <a:p>
            <a:endParaRPr lang="en-US" dirty="0">
              <a:latin typeface="Arial"/>
              <a:cs typeface="Arial"/>
            </a:endParaRPr>
          </a:p>
        </p:txBody>
      </p:sp>
      <p:sp>
        <p:nvSpPr>
          <p:cNvPr id="2" name="TextBox 1">
            <a:extLst>
              <a:ext uri="{FF2B5EF4-FFF2-40B4-BE49-F238E27FC236}">
                <a16:creationId xmlns:a16="http://schemas.microsoft.com/office/drawing/2014/main" id="{D8FECC7B-1810-57D6-3272-9E5B55F905D6}"/>
              </a:ext>
            </a:extLst>
          </p:cNvPr>
          <p:cNvSpPr txBox="1"/>
          <p:nvPr/>
        </p:nvSpPr>
        <p:spPr>
          <a:xfrm>
            <a:off x="520222" y="6079347"/>
            <a:ext cx="5031089" cy="369332"/>
          </a:xfrm>
          <a:prstGeom prst="rect">
            <a:avLst/>
          </a:prstGeom>
          <a:noFill/>
          <a:ln>
            <a:solidFill>
              <a:schemeClr val="tx1"/>
            </a:solidFill>
          </a:ln>
        </p:spPr>
        <p:txBody>
          <a:bodyPr wrap="square" rtlCol="0">
            <a:spAutoFit/>
          </a:bodyPr>
          <a:lstStyle/>
          <a:p>
            <a:r>
              <a:rPr lang="en-US" u="sng" dirty="0"/>
              <a:t>DISCLAIMER</a:t>
            </a:r>
            <a:r>
              <a:rPr lang="en-US" dirty="0"/>
              <a:t>: figures to be used as estimations</a:t>
            </a:r>
          </a:p>
        </p:txBody>
      </p:sp>
    </p:spTree>
    <p:extLst>
      <p:ext uri="{BB962C8B-B14F-4D97-AF65-F5344CB8AC3E}">
        <p14:creationId xmlns:p14="http://schemas.microsoft.com/office/powerpoint/2010/main" val="200967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B7CA023F-508B-9CCD-4BE3-A7ED87BA56F6}"/>
            </a:ext>
          </a:extLst>
        </p:cNvPr>
        <p:cNvGrpSpPr/>
        <p:nvPr/>
      </p:nvGrpSpPr>
      <p:grpSpPr>
        <a:xfrm>
          <a:off x="0" y="0"/>
          <a:ext cx="0" cy="0"/>
          <a:chOff x="0" y="0"/>
          <a:chExt cx="0" cy="0"/>
        </a:xfrm>
      </p:grpSpPr>
      <p:pic>
        <p:nvPicPr>
          <p:cNvPr id="142" name="Google Shape;142;p19" descr="Imagen">
            <a:extLst>
              <a:ext uri="{FF2B5EF4-FFF2-40B4-BE49-F238E27FC236}">
                <a16:creationId xmlns:a16="http://schemas.microsoft.com/office/drawing/2014/main" id="{641E3B5E-24B4-CE4C-76D5-53CABFDA7D03}"/>
              </a:ext>
            </a:extLst>
          </p:cNvPr>
          <p:cNvPicPr preferRelativeResize="0"/>
          <p:nvPr/>
        </p:nvPicPr>
        <p:blipFill rotWithShape="1">
          <a:blip r:embed="rId3">
            <a:alphaModFix/>
          </a:blip>
          <a:srcRect b="29143"/>
          <a:stretch/>
        </p:blipFill>
        <p:spPr>
          <a:xfrm>
            <a:off x="10461108" y="422543"/>
            <a:ext cx="1148630" cy="290839"/>
          </a:xfrm>
          <a:prstGeom prst="rect">
            <a:avLst/>
          </a:prstGeom>
          <a:noFill/>
          <a:ln>
            <a:noFill/>
          </a:ln>
        </p:spPr>
      </p:pic>
      <p:sp>
        <p:nvSpPr>
          <p:cNvPr id="143" name="Google Shape;143;p19">
            <a:extLst>
              <a:ext uri="{FF2B5EF4-FFF2-40B4-BE49-F238E27FC236}">
                <a16:creationId xmlns:a16="http://schemas.microsoft.com/office/drawing/2014/main" id="{21A65EC4-D6E7-4AEC-3940-9D46C9DD2636}"/>
              </a:ext>
            </a:extLst>
          </p:cNvPr>
          <p:cNvSpPr txBox="1"/>
          <p:nvPr/>
        </p:nvSpPr>
        <p:spPr>
          <a:xfrm>
            <a:off x="729517" y="509305"/>
            <a:ext cx="5558507" cy="574516"/>
          </a:xfrm>
          <a:prstGeom prst="rect">
            <a:avLst/>
          </a:prstGeom>
          <a:noFill/>
          <a:ln>
            <a:noFill/>
          </a:ln>
        </p:spPr>
        <p:txBody>
          <a:bodyPr spcFirstLastPara="1" wrap="square" lIns="25400" tIns="25400" rIns="25400" bIns="25400" anchor="t" anchorCtr="0">
            <a:spAutoFit/>
          </a:bodyPr>
          <a:lstStyle/>
          <a:p>
            <a:pPr>
              <a:buSzPts val="3400"/>
            </a:pPr>
            <a:r>
              <a:rPr lang="en-US" sz="3400">
                <a:solidFill>
                  <a:schemeClr val="lt2"/>
                </a:solidFill>
                <a:latin typeface="Calibri"/>
                <a:ea typeface="Calibri"/>
                <a:cs typeface="Calibri"/>
                <a:sym typeface="Calibri"/>
              </a:rPr>
              <a:t>Energy Storage Safety </a:t>
            </a:r>
            <a:endParaRPr lang="en-US" sz="1400">
              <a:solidFill>
                <a:schemeClr val="lt2"/>
              </a:solidFill>
              <a:latin typeface="Calibri"/>
              <a:ea typeface="Calibri"/>
              <a:cs typeface="Calibri"/>
            </a:endParaRPr>
          </a:p>
        </p:txBody>
      </p:sp>
      <p:cxnSp>
        <p:nvCxnSpPr>
          <p:cNvPr id="144" name="Google Shape;144;p19">
            <a:extLst>
              <a:ext uri="{FF2B5EF4-FFF2-40B4-BE49-F238E27FC236}">
                <a16:creationId xmlns:a16="http://schemas.microsoft.com/office/drawing/2014/main" id="{74EDF8B4-F8AA-04BA-3392-0E73FD0F1581}"/>
              </a:ext>
            </a:extLst>
          </p:cNvPr>
          <p:cNvCxnSpPr/>
          <p:nvPr/>
        </p:nvCxnSpPr>
        <p:spPr>
          <a:xfrm>
            <a:off x="729517" y="1092151"/>
            <a:ext cx="895535" cy="0"/>
          </a:xfrm>
          <a:prstGeom prst="straightConnector1">
            <a:avLst/>
          </a:prstGeom>
          <a:noFill/>
          <a:ln w="28575" cap="flat" cmpd="sng">
            <a:solidFill>
              <a:schemeClr val="lt2"/>
            </a:solidFill>
            <a:prstDash val="solid"/>
            <a:round/>
            <a:headEnd type="none" w="sm" len="sm"/>
            <a:tailEnd type="none" w="sm" len="sm"/>
          </a:ln>
        </p:spPr>
      </p:cxnSp>
      <p:sp>
        <p:nvSpPr>
          <p:cNvPr id="4" name="TextBox 3">
            <a:extLst>
              <a:ext uri="{FF2B5EF4-FFF2-40B4-BE49-F238E27FC236}">
                <a16:creationId xmlns:a16="http://schemas.microsoft.com/office/drawing/2014/main" id="{8AAFD2CF-4417-BDFE-E588-7B8D428B1A4E}"/>
              </a:ext>
            </a:extLst>
          </p:cNvPr>
          <p:cNvSpPr txBox="1"/>
          <p:nvPr/>
        </p:nvSpPr>
        <p:spPr>
          <a:xfrm>
            <a:off x="952500" y="1509888"/>
            <a:ext cx="10188222"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alibri"/>
                <a:ea typeface="+mn-lt"/>
                <a:cs typeface="+mn-lt"/>
              </a:rPr>
              <a:t>24/7 Monitoring</a:t>
            </a:r>
            <a:endParaRPr lang="en-US" sz="1600" b="1">
              <a:latin typeface="Calibri"/>
              <a:ea typeface="Calibri"/>
              <a:cs typeface="Arial"/>
            </a:endParaRPr>
          </a:p>
          <a:p>
            <a:pPr lvl="1">
              <a:buFont typeface="Arial"/>
              <a:buChar char="•"/>
            </a:pPr>
            <a:r>
              <a:rPr lang="en-US" sz="1600">
                <a:latin typeface="Calibri"/>
                <a:ea typeface="+mn-lt"/>
                <a:cs typeface="+mn-lt"/>
              </a:rPr>
              <a:t>Continuous system monitoring ensures safe and reliable operation at all times.</a:t>
            </a:r>
            <a:endParaRPr lang="en-US" sz="1600">
              <a:latin typeface="Calibri"/>
              <a:ea typeface="Calibri"/>
              <a:cs typeface="Arial"/>
            </a:endParaRPr>
          </a:p>
          <a:p>
            <a:pPr>
              <a:buFont typeface="Arial"/>
              <a:buChar char="•"/>
            </a:pPr>
            <a:endParaRPr lang="en-US" sz="1600">
              <a:latin typeface="Calibri"/>
              <a:ea typeface="Calibri"/>
              <a:cs typeface="Calibri"/>
            </a:endParaRPr>
          </a:p>
          <a:p>
            <a:r>
              <a:rPr lang="en-US" sz="1600" b="1">
                <a:latin typeface="Calibri"/>
                <a:ea typeface="+mn-lt"/>
                <a:cs typeface="+mn-lt"/>
              </a:rPr>
              <a:t>Code Compliance</a:t>
            </a:r>
            <a:endParaRPr lang="en-US" sz="1600" b="1">
              <a:latin typeface="Calibri"/>
              <a:ea typeface="Calibri"/>
              <a:cs typeface="Arial"/>
            </a:endParaRPr>
          </a:p>
          <a:p>
            <a:pPr lvl="1">
              <a:buFont typeface="Arial"/>
              <a:buChar char="•"/>
            </a:pPr>
            <a:r>
              <a:rPr lang="en-US" sz="1600">
                <a:latin typeface="Calibri"/>
                <a:ea typeface="+mn-lt"/>
                <a:cs typeface="+mn-lt"/>
              </a:rPr>
              <a:t>Designed and operated in accordance with all applicable codes and safety standards.</a:t>
            </a:r>
            <a:endParaRPr lang="en-US" sz="1600">
              <a:latin typeface="Calibri"/>
              <a:ea typeface="Calibri"/>
              <a:cs typeface="Arial"/>
            </a:endParaRPr>
          </a:p>
          <a:p>
            <a:pPr>
              <a:buFont typeface="Arial"/>
              <a:buChar char="•"/>
            </a:pPr>
            <a:endParaRPr lang="en-US" sz="1600">
              <a:latin typeface="Calibri"/>
              <a:ea typeface="Calibri"/>
              <a:cs typeface="Calibri"/>
            </a:endParaRPr>
          </a:p>
          <a:p>
            <a:r>
              <a:rPr lang="en-US" sz="1600" b="1">
                <a:latin typeface="Calibri"/>
                <a:ea typeface="+mn-lt"/>
                <a:cs typeface="+mn-lt"/>
              </a:rPr>
              <a:t>Fire Protection Standards</a:t>
            </a:r>
            <a:endParaRPr lang="en-US" sz="1600" b="1">
              <a:latin typeface="Calibri"/>
              <a:ea typeface="Calibri"/>
              <a:cs typeface="Arial"/>
            </a:endParaRPr>
          </a:p>
          <a:p>
            <a:pPr lvl="1">
              <a:buFont typeface="Arial"/>
              <a:buChar char="•"/>
            </a:pPr>
            <a:r>
              <a:rPr lang="en-US" sz="1600">
                <a:latin typeface="Calibri"/>
                <a:ea typeface="+mn-lt"/>
                <a:cs typeface="+mn-lt"/>
              </a:rPr>
              <a:t>X-ELIO adheres to nationally recognized fire protection standards, including NFPA, using both active and passive fire safety measures.</a:t>
            </a:r>
            <a:endParaRPr lang="en-US" sz="1600">
              <a:latin typeface="Calibri"/>
              <a:ea typeface="Calibri"/>
              <a:cs typeface="Arial"/>
            </a:endParaRPr>
          </a:p>
          <a:p>
            <a:pPr>
              <a:buFont typeface="Arial"/>
              <a:buChar char="•"/>
            </a:pPr>
            <a:endParaRPr lang="en-US" sz="1600">
              <a:latin typeface="Calibri"/>
              <a:ea typeface="Calibri"/>
              <a:cs typeface="Calibri"/>
            </a:endParaRPr>
          </a:p>
          <a:p>
            <a:r>
              <a:rPr lang="en-US" sz="1600" b="1">
                <a:latin typeface="Calibri"/>
                <a:ea typeface="+mn-lt"/>
                <a:cs typeface="+mn-lt"/>
              </a:rPr>
              <a:t>Fire Suppression &amp; First Responder Support</a:t>
            </a:r>
            <a:endParaRPr lang="en-US" sz="1600" b="1">
              <a:latin typeface="Calibri"/>
              <a:ea typeface="Calibri"/>
              <a:cs typeface="Arial"/>
            </a:endParaRPr>
          </a:p>
          <a:p>
            <a:pPr lvl="1">
              <a:buFont typeface="Arial"/>
              <a:buChar char="•"/>
            </a:pPr>
            <a:r>
              <a:rPr lang="en-US" sz="1600">
                <a:latin typeface="Calibri"/>
                <a:ea typeface="+mn-lt"/>
                <a:cs typeface="+mn-lt"/>
              </a:rPr>
              <a:t>Each BESS includes its own built-in fire suppression system. X-ELIO will provide training and support to local first responders as needed.</a:t>
            </a:r>
          </a:p>
          <a:p>
            <a:pPr lvl="1">
              <a:buFont typeface="Arial"/>
              <a:buChar char="•"/>
            </a:pPr>
            <a:endParaRPr lang="en-US" sz="1600">
              <a:latin typeface="Calibri"/>
              <a:ea typeface="Calibri"/>
              <a:cs typeface="Arial"/>
            </a:endParaRPr>
          </a:p>
          <a:p>
            <a:r>
              <a:rPr lang="en-US" sz="1600" b="1">
                <a:latin typeface="Calibri"/>
                <a:ea typeface="+mn-lt"/>
                <a:cs typeface="+mn-lt"/>
              </a:rPr>
              <a:t>Emergency Response Planning</a:t>
            </a:r>
            <a:endParaRPr lang="en-US" sz="1600" b="1">
              <a:latin typeface="Calibri"/>
              <a:ea typeface="Calibri"/>
              <a:cs typeface="Arial"/>
            </a:endParaRPr>
          </a:p>
          <a:p>
            <a:pPr lvl="1">
              <a:buFont typeface="Arial"/>
              <a:buChar char="•"/>
            </a:pPr>
            <a:r>
              <a:rPr lang="en-US" sz="1600">
                <a:latin typeface="Calibri"/>
                <a:ea typeface="+mn-lt"/>
                <a:cs typeface="+mn-lt"/>
              </a:rPr>
              <a:t>Each site include a detailed safety and emergency response plan developed in alignment with OSHA guidelines. </a:t>
            </a:r>
            <a:endParaRPr lang="en-US" sz="1600">
              <a:latin typeface="Calibri"/>
              <a:ea typeface="Calibri"/>
              <a:cs typeface="Arial"/>
            </a:endParaRPr>
          </a:p>
          <a:p>
            <a:pPr algn="l"/>
            <a:endParaRPr lang="en-US">
              <a:cs typeface="Arial"/>
            </a:endParaRPr>
          </a:p>
        </p:txBody>
      </p:sp>
    </p:spTree>
    <p:extLst>
      <p:ext uri="{BB962C8B-B14F-4D97-AF65-F5344CB8AC3E}">
        <p14:creationId xmlns:p14="http://schemas.microsoft.com/office/powerpoint/2010/main" val="358707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a:extLst>
            <a:ext uri="{FF2B5EF4-FFF2-40B4-BE49-F238E27FC236}">
              <a16:creationId xmlns:a16="http://schemas.microsoft.com/office/drawing/2014/main" id="{9095A2AE-F1AE-FEFB-9760-BC228CD90B96}"/>
            </a:ext>
          </a:extLst>
        </p:cNvPr>
        <p:cNvGrpSpPr/>
        <p:nvPr/>
      </p:nvGrpSpPr>
      <p:grpSpPr>
        <a:xfrm>
          <a:off x="0" y="0"/>
          <a:ext cx="0" cy="0"/>
          <a:chOff x="0" y="0"/>
          <a:chExt cx="0" cy="0"/>
        </a:xfrm>
      </p:grpSpPr>
      <p:pic>
        <p:nvPicPr>
          <p:cNvPr id="142" name="Google Shape;142;p19" descr="Imagen">
            <a:extLst>
              <a:ext uri="{FF2B5EF4-FFF2-40B4-BE49-F238E27FC236}">
                <a16:creationId xmlns:a16="http://schemas.microsoft.com/office/drawing/2014/main" id="{DA1984C6-BCC0-6F48-674F-EBFCEF28E332}"/>
              </a:ext>
            </a:extLst>
          </p:cNvPr>
          <p:cNvPicPr preferRelativeResize="0"/>
          <p:nvPr/>
        </p:nvPicPr>
        <p:blipFill rotWithShape="1">
          <a:blip r:embed="rId3">
            <a:alphaModFix/>
          </a:blip>
          <a:srcRect b="29143"/>
          <a:stretch/>
        </p:blipFill>
        <p:spPr>
          <a:xfrm>
            <a:off x="10461108" y="422543"/>
            <a:ext cx="1148630" cy="290839"/>
          </a:xfrm>
          <a:prstGeom prst="rect">
            <a:avLst/>
          </a:prstGeom>
          <a:noFill/>
          <a:ln>
            <a:noFill/>
          </a:ln>
        </p:spPr>
      </p:pic>
      <p:sp>
        <p:nvSpPr>
          <p:cNvPr id="143" name="Google Shape;143;p19">
            <a:extLst>
              <a:ext uri="{FF2B5EF4-FFF2-40B4-BE49-F238E27FC236}">
                <a16:creationId xmlns:a16="http://schemas.microsoft.com/office/drawing/2014/main" id="{02BD1877-6DA1-102E-B4E4-026059A3B06F}"/>
              </a:ext>
            </a:extLst>
          </p:cNvPr>
          <p:cNvSpPr txBox="1"/>
          <p:nvPr/>
        </p:nvSpPr>
        <p:spPr>
          <a:xfrm>
            <a:off x="729517" y="423580"/>
            <a:ext cx="8043008" cy="574516"/>
          </a:xfrm>
          <a:prstGeom prst="rect">
            <a:avLst/>
          </a:prstGeom>
          <a:noFill/>
          <a:ln>
            <a:noFill/>
          </a:ln>
        </p:spPr>
        <p:txBody>
          <a:bodyPr spcFirstLastPara="1" wrap="square" lIns="25400" tIns="25400" rIns="25400" bIns="25400" anchor="t" anchorCtr="0">
            <a:spAutoFit/>
          </a:bodyPr>
          <a:lstStyle/>
          <a:p>
            <a:pPr marL="0" marR="0" lvl="0" indent="0" algn="l" defTabSz="914400" rtl="0" eaLnBrk="1" fontAlgn="auto" latinLnBrk="0" hangingPunct="1">
              <a:lnSpc>
                <a:spcPct val="100000"/>
              </a:lnSpc>
              <a:spcBef>
                <a:spcPts val="0"/>
              </a:spcBef>
              <a:spcAft>
                <a:spcPts val="0"/>
              </a:spcAft>
              <a:buClrTx/>
              <a:buSzPts val="3400"/>
              <a:buFont typeface="Arial"/>
              <a:buNone/>
              <a:tabLst/>
              <a:defRPr/>
            </a:pPr>
            <a:r>
              <a:rPr kumimoji="0" lang="en-US" sz="3400" b="0" i="0" u="none" strike="noStrike" kern="1200" cap="none" spc="0" normalizeH="0" baseline="0" noProof="0" dirty="0">
                <a:ln>
                  <a:noFill/>
                </a:ln>
                <a:solidFill>
                  <a:srgbClr val="37B0C9"/>
                </a:solidFill>
                <a:effectLst/>
                <a:uLnTx/>
                <a:uFillTx/>
                <a:latin typeface="Calibri"/>
                <a:cs typeface="Arial"/>
                <a:sym typeface="Calibri"/>
              </a:rPr>
              <a:t>Common Q&amp;A for </a:t>
            </a:r>
            <a:r>
              <a:rPr kumimoji="0" lang="en-US" sz="3400" b="0" i="0" u="none" strike="noStrike" kern="1200" cap="none" spc="0" normalizeH="0" baseline="0" noProof="0" dirty="0">
                <a:ln>
                  <a:noFill/>
                </a:ln>
                <a:solidFill>
                  <a:srgbClr val="37B0C9"/>
                </a:solidFill>
                <a:effectLst/>
                <a:uLnTx/>
                <a:uFillTx/>
                <a:latin typeface="Calibri"/>
                <a:ea typeface="+mn-ea"/>
                <a:cs typeface="Arial"/>
                <a:sym typeface="Calibri"/>
              </a:rPr>
              <a:t>Solar </a:t>
            </a:r>
            <a:r>
              <a:rPr lang="en-US" sz="3400" dirty="0">
                <a:solidFill>
                  <a:srgbClr val="37B0C9"/>
                </a:solidFill>
                <a:latin typeface="Calibri"/>
                <a:cs typeface="Arial"/>
                <a:sym typeface="Calibri"/>
              </a:rPr>
              <a:t>and Battery </a:t>
            </a:r>
            <a:r>
              <a:rPr kumimoji="0" lang="en-US" sz="3400" b="0" i="0" u="none" strike="noStrike" kern="1200" cap="none" spc="0" normalizeH="0" baseline="0" noProof="0" dirty="0">
                <a:ln>
                  <a:noFill/>
                </a:ln>
                <a:solidFill>
                  <a:srgbClr val="37B0C9"/>
                </a:solidFill>
                <a:effectLst/>
                <a:uLnTx/>
                <a:uFillTx/>
                <a:latin typeface="Calibri"/>
                <a:ea typeface="+mn-ea"/>
                <a:cs typeface="Arial"/>
                <a:sym typeface="Calibri"/>
              </a:rPr>
              <a:t>Facilities</a:t>
            </a:r>
            <a:endParaRPr kumimoji="0" lang="en-US" sz="3400" b="0" i="0" u="none" strike="noStrike" kern="1200" cap="none" spc="0" normalizeH="0" baseline="0" noProof="0" dirty="0">
              <a:ln>
                <a:noFill/>
              </a:ln>
              <a:solidFill>
                <a:srgbClr val="37B0C9"/>
              </a:solidFill>
              <a:effectLst/>
              <a:uLnTx/>
              <a:uFillTx/>
              <a:latin typeface="Calibri"/>
              <a:ea typeface="+mn-ea"/>
              <a:cs typeface="Arial"/>
              <a:sym typeface="Arial"/>
            </a:endParaRPr>
          </a:p>
        </p:txBody>
      </p:sp>
      <p:cxnSp>
        <p:nvCxnSpPr>
          <p:cNvPr id="144" name="Google Shape;144;p19">
            <a:extLst>
              <a:ext uri="{FF2B5EF4-FFF2-40B4-BE49-F238E27FC236}">
                <a16:creationId xmlns:a16="http://schemas.microsoft.com/office/drawing/2014/main" id="{506C3C47-F2A1-00D1-7243-D04DAA1F2C9F}"/>
              </a:ext>
            </a:extLst>
          </p:cNvPr>
          <p:cNvCxnSpPr>
            <a:cxnSpLocks/>
          </p:cNvCxnSpPr>
          <p:nvPr/>
        </p:nvCxnSpPr>
        <p:spPr>
          <a:xfrm>
            <a:off x="729517" y="972647"/>
            <a:ext cx="1932403" cy="0"/>
          </a:xfrm>
          <a:prstGeom prst="straightConnector1">
            <a:avLst/>
          </a:prstGeom>
          <a:noFill/>
          <a:ln w="28575" cap="flat" cmpd="sng">
            <a:solidFill>
              <a:srgbClr val="37B0C9"/>
            </a:solidFill>
            <a:prstDash val="solid"/>
            <a:round/>
            <a:headEnd type="none" w="sm" len="sm"/>
            <a:tailEnd type="none" w="sm" len="sm"/>
          </a:ln>
        </p:spPr>
      </p:cxnSp>
      <p:sp>
        <p:nvSpPr>
          <p:cNvPr id="4" name="TextBox 3">
            <a:extLst>
              <a:ext uri="{FF2B5EF4-FFF2-40B4-BE49-F238E27FC236}">
                <a16:creationId xmlns:a16="http://schemas.microsoft.com/office/drawing/2014/main" id="{AACC3475-4F58-2960-B02A-8EEFF5CD1D09}"/>
              </a:ext>
            </a:extLst>
          </p:cNvPr>
          <p:cNvSpPr txBox="1"/>
          <p:nvPr/>
        </p:nvSpPr>
        <p:spPr>
          <a:xfrm>
            <a:off x="457200" y="1341613"/>
            <a:ext cx="10188222"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How noisy will the system be?</a:t>
            </a:r>
          </a:p>
          <a:p>
            <a:pPr marL="39687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 - </a:t>
            </a:r>
            <a:r>
              <a:rPr kumimoji="0" lang="en-US" sz="1400" b="0" i="0" u="none" strike="noStrike" kern="0" cap="none" spc="0" normalizeH="0" baseline="0" noProof="0" dirty="0">
                <a:ln>
                  <a:noFill/>
                </a:ln>
                <a:solidFill>
                  <a:srgbClr val="000000"/>
                </a:solidFill>
                <a:effectLst/>
                <a:uLnTx/>
                <a:uFillTx/>
                <a:latin typeface="Arial"/>
                <a:cs typeface="Arial"/>
                <a:sym typeface="Arial"/>
              </a:rPr>
              <a:t>The noise generated by a solar or energy storage installation is minimal and, in most cases, imperceptible to nearby communities, </a:t>
            </a:r>
            <a:r>
              <a:rPr kumimoji="0" lang="en-US" sz="1400" b="1" i="0" u="none" strike="noStrike" kern="0" cap="none" spc="0" normalizeH="0" baseline="0" noProof="0" dirty="0">
                <a:ln>
                  <a:noFill/>
                </a:ln>
                <a:solidFill>
                  <a:srgbClr val="000000"/>
                </a:solidFill>
                <a:effectLst/>
                <a:uLnTx/>
                <a:uFillTx/>
                <a:latin typeface="Arial"/>
                <a:cs typeface="Arial"/>
                <a:sym typeface="Arial"/>
              </a:rPr>
              <a:t>Solar panels: </a:t>
            </a:r>
            <a:r>
              <a:rPr kumimoji="0" lang="en-US" sz="1400" b="0" i="0" u="none" strike="noStrike" kern="0" cap="none" spc="0" normalizeH="0" baseline="0" noProof="0" dirty="0">
                <a:ln>
                  <a:noFill/>
                </a:ln>
                <a:solidFill>
                  <a:srgbClr val="000000"/>
                </a:solidFill>
                <a:effectLst/>
                <a:uLnTx/>
                <a:uFillTx/>
                <a:latin typeface="Arial"/>
                <a:cs typeface="Arial"/>
                <a:sym typeface="Arial"/>
              </a:rPr>
              <a:t>They do not produce any noise as they simply capture sunlight and convert it into electricity. </a:t>
            </a:r>
            <a:r>
              <a:rPr kumimoji="0" lang="en-US" sz="1400" b="1" i="0" u="none" strike="noStrike" kern="0" cap="none" spc="0" normalizeH="0" baseline="0" noProof="0" dirty="0">
                <a:ln>
                  <a:noFill/>
                </a:ln>
                <a:solidFill>
                  <a:srgbClr val="000000"/>
                </a:solidFill>
                <a:effectLst/>
                <a:uLnTx/>
                <a:uFillTx/>
                <a:latin typeface="Arial"/>
                <a:cs typeface="Arial"/>
                <a:sym typeface="Arial"/>
              </a:rPr>
              <a:t>BESS: </a:t>
            </a:r>
            <a:r>
              <a:rPr kumimoji="0" lang="en-US" sz="1400" b="0" i="0" u="none" strike="noStrike" kern="0" cap="none" spc="0" normalizeH="0" baseline="0" noProof="0" dirty="0">
                <a:ln>
                  <a:noFill/>
                </a:ln>
                <a:solidFill>
                  <a:srgbClr val="000000"/>
                </a:solidFill>
                <a:effectLst/>
                <a:uLnTx/>
                <a:uFillTx/>
                <a:latin typeface="Arial"/>
                <a:cs typeface="Arial"/>
                <a:sym typeface="Arial"/>
              </a:rPr>
              <a:t>Some may include cooling fans to maintain an optimal temperature. These fans produce a low noise level, comparable to a household air conditioner and are only audible at close range in addition the noise reduces as the distance increases. </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1" i="0" u="none" strike="noStrike" kern="1200" cap="none" spc="0" normalizeH="0" baseline="0" noProof="0" dirty="0">
              <a:ln>
                <a:noFill/>
              </a:ln>
              <a:solidFill>
                <a:prstClr val="black"/>
              </a:solidFill>
              <a:effectLst/>
              <a:uLnTx/>
              <a:uFillTx/>
              <a:latin typeface="Aptos"/>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Will panels crack? If so, will they leak harmful elements?</a:t>
            </a:r>
            <a:endParaRPr kumimoji="0" lang="en-US" sz="1600" b="0" i="0" u="none" strike="noStrike" kern="1200" cap="none" spc="0" normalizeH="0" baseline="0" noProof="0" dirty="0">
              <a:ln>
                <a:noFill/>
              </a:ln>
              <a:solidFill>
                <a:prstClr val="black"/>
              </a:solidFill>
              <a:effectLst/>
              <a:uLnTx/>
              <a:uFillTx/>
              <a:latin typeface="Aptos"/>
              <a:ea typeface="Calibri"/>
              <a:cs typeface="Arial"/>
              <a:sym typeface="Arial"/>
            </a:endParaRPr>
          </a:p>
          <a:p>
            <a:pPr marL="39687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Arial"/>
                <a:sym typeface="Arial"/>
              </a:rPr>
              <a:t> - </a:t>
            </a:r>
            <a:r>
              <a:rPr kumimoji="0" lang="en-US" sz="1400" b="0" i="0" u="none" strike="noStrike" kern="0" cap="none" spc="0" normalizeH="0" baseline="0" noProof="0" dirty="0">
                <a:ln>
                  <a:noFill/>
                </a:ln>
                <a:solidFill>
                  <a:srgbClr val="000000"/>
                </a:solidFill>
                <a:effectLst/>
                <a:uLnTx/>
                <a:uFillTx/>
                <a:latin typeface="Arial"/>
                <a:cs typeface="Arial"/>
                <a:sym typeface="Arial"/>
              </a:rPr>
              <a:t>Solar panels are designed to withstand extreme weather conditions such as hail, strong winds, and storms. </a:t>
            </a:r>
            <a:r>
              <a:rPr kumimoji="0" lang="en-US" sz="1400" b="1" i="0" u="none" strike="noStrike" kern="0" cap="none" spc="0" normalizeH="0" baseline="0" noProof="0" dirty="0">
                <a:ln>
                  <a:noFill/>
                </a:ln>
                <a:solidFill>
                  <a:srgbClr val="000000"/>
                </a:solidFill>
                <a:effectLst/>
                <a:uLnTx/>
                <a:uFillTx/>
                <a:latin typeface="Arial"/>
                <a:cs typeface="Arial"/>
                <a:sym typeface="Arial"/>
              </a:rPr>
              <a:t>Safety testing: </a:t>
            </a:r>
            <a:r>
              <a:rPr kumimoji="0" lang="en-US" sz="1400" b="0" i="0" u="none" strike="noStrike" kern="0" cap="none" spc="0" normalizeH="0" baseline="0" noProof="0" dirty="0">
                <a:ln>
                  <a:noFill/>
                </a:ln>
                <a:solidFill>
                  <a:srgbClr val="000000"/>
                </a:solidFill>
                <a:effectLst/>
                <a:uLnTx/>
                <a:uFillTx/>
                <a:latin typeface="Arial"/>
                <a:cs typeface="Arial"/>
                <a:sym typeface="Arial"/>
              </a:rPr>
              <a:t>Before installation, panels are rigorously tests, and their design prevents them from being easily damaged. </a:t>
            </a:r>
            <a:r>
              <a:rPr kumimoji="0" lang="en-US" sz="1400" b="1" i="0" u="none" strike="noStrike" kern="0" cap="none" spc="0" normalizeH="0" baseline="0" noProof="0" dirty="0">
                <a:ln>
                  <a:noFill/>
                </a:ln>
                <a:solidFill>
                  <a:srgbClr val="000000"/>
                </a:solidFill>
                <a:effectLst/>
                <a:uLnTx/>
                <a:uFillTx/>
                <a:latin typeface="Arial"/>
                <a:cs typeface="Arial"/>
                <a:sym typeface="Arial"/>
              </a:rPr>
              <a:t>Structural safety: </a:t>
            </a:r>
            <a:r>
              <a:rPr kumimoji="0" lang="en-US" sz="1400" b="0" i="0" u="none" strike="noStrike" kern="0" cap="none" spc="0" normalizeH="0" baseline="0" noProof="0" dirty="0">
                <a:ln>
                  <a:noFill/>
                </a:ln>
                <a:solidFill>
                  <a:srgbClr val="000000"/>
                </a:solidFill>
                <a:effectLst/>
                <a:uLnTx/>
                <a:uFillTx/>
                <a:latin typeface="Arial"/>
                <a:cs typeface="Arial"/>
                <a:sym typeface="Arial"/>
              </a:rPr>
              <a:t>They are made of durable materials, such as tempered glass and aluminum, which can withstand impacts without breaking easily, </a:t>
            </a:r>
            <a:r>
              <a:rPr kumimoji="0" lang="en-US" sz="1400" b="1" i="0" u="none" strike="noStrike" kern="0" cap="none" spc="0" normalizeH="0" baseline="0" noProof="0" dirty="0">
                <a:ln>
                  <a:noFill/>
                </a:ln>
                <a:solidFill>
                  <a:srgbClr val="000000"/>
                </a:solidFill>
                <a:effectLst/>
                <a:uLnTx/>
                <a:uFillTx/>
                <a:latin typeface="Arial"/>
                <a:cs typeface="Arial"/>
                <a:sym typeface="Arial"/>
              </a:rPr>
              <a:t>Materials inside the panels: </a:t>
            </a:r>
            <a:r>
              <a:rPr kumimoji="0" lang="en-US" sz="1400" b="0" i="0" u="none" strike="noStrike" kern="0" cap="none" spc="0" normalizeH="0" baseline="0" noProof="0" dirty="0">
                <a:ln>
                  <a:noFill/>
                </a:ln>
                <a:solidFill>
                  <a:srgbClr val="000000"/>
                </a:solidFill>
                <a:effectLst/>
                <a:uLnTx/>
                <a:uFillTx/>
                <a:latin typeface="Arial"/>
                <a:cs typeface="Arial"/>
                <a:sym typeface="Arial"/>
              </a:rPr>
              <a:t>The panel components are encapsulated within protective layers of glass and sealed polymers, preventing any chemical leakage and not dangerous to the environment.  </a:t>
            </a:r>
          </a:p>
          <a:p>
            <a:pPr marL="396875"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Are Battery Electric Storage Systems (BESS) Harmful?</a:t>
            </a:r>
          </a:p>
          <a:p>
            <a:pPr marL="396875"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No, BESS facilities are built to be safe and follow US Safety Standard to prevent Thermal runaway. </a:t>
            </a:r>
            <a:r>
              <a:rPr kumimoji="0" lang="en-US" sz="1400" b="1" i="0" u="none" strike="noStrike" kern="0" cap="none" spc="0" normalizeH="0" baseline="0" noProof="0" dirty="0">
                <a:ln>
                  <a:noFill/>
                </a:ln>
                <a:solidFill>
                  <a:srgbClr val="000000"/>
                </a:solidFill>
                <a:effectLst/>
                <a:uLnTx/>
                <a:uFillTx/>
                <a:latin typeface="Arial"/>
                <a:cs typeface="Arial"/>
                <a:sym typeface="Arial"/>
              </a:rPr>
              <a:t>Safety Standards: </a:t>
            </a:r>
            <a:r>
              <a:rPr kumimoji="0" lang="en-US" sz="1400" b="0" i="0" u="none" strike="noStrike" kern="0" cap="none" spc="0" normalizeH="0" baseline="0" noProof="0" dirty="0">
                <a:ln>
                  <a:noFill/>
                </a:ln>
                <a:solidFill>
                  <a:srgbClr val="000000"/>
                </a:solidFill>
                <a:effectLst/>
                <a:uLnTx/>
                <a:uFillTx/>
                <a:latin typeface="Arial"/>
                <a:cs typeface="Arial"/>
                <a:sym typeface="Arial"/>
              </a:rPr>
              <a:t>BESS units are mandated to follow the UL 9540A requirements that entail, separation distances, fire suppression systems, and emergency response plans. </a:t>
            </a:r>
            <a:r>
              <a:rPr kumimoji="0" lang="en-US" sz="1400" b="1" i="0" u="none" strike="noStrike" kern="0" cap="none" spc="0" normalizeH="0" baseline="0" noProof="0" dirty="0">
                <a:ln>
                  <a:noFill/>
                </a:ln>
                <a:solidFill>
                  <a:srgbClr val="000000"/>
                </a:solidFill>
                <a:effectLst/>
                <a:uLnTx/>
                <a:uFillTx/>
                <a:latin typeface="Arial"/>
                <a:cs typeface="Arial"/>
                <a:sym typeface="Arial"/>
              </a:rPr>
              <a:t>BESS Container Structure: </a:t>
            </a:r>
            <a:r>
              <a:rPr kumimoji="0" lang="en-US" sz="1400" b="0" i="0" u="none" strike="noStrike" kern="0" cap="none" spc="0" normalizeH="0" baseline="0" noProof="0" dirty="0">
                <a:ln>
                  <a:noFill/>
                </a:ln>
                <a:solidFill>
                  <a:srgbClr val="000000"/>
                </a:solidFill>
                <a:effectLst/>
                <a:uLnTx/>
                <a:uFillTx/>
                <a:latin typeface="Arial"/>
                <a:cs typeface="Arial"/>
                <a:sym typeface="Arial"/>
              </a:rPr>
              <a:t>NFPA Fire-rated walls/Installation, Explosion Relief Panels, Toxin Detection/containment and filtration system, </a:t>
            </a:r>
          </a:p>
        </p:txBody>
      </p:sp>
    </p:spTree>
    <p:extLst>
      <p:ext uri="{BB962C8B-B14F-4D97-AF65-F5344CB8AC3E}">
        <p14:creationId xmlns:p14="http://schemas.microsoft.com/office/powerpoint/2010/main" val="328343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1_BasicWhite">
  <a:themeElements>
    <a:clrScheme name="Personalizado 5">
      <a:dk1>
        <a:srgbClr val="000000"/>
      </a:dk1>
      <a:lt1>
        <a:srgbClr val="FFFFFF"/>
      </a:lt1>
      <a:dk2>
        <a:srgbClr val="3C3C3C"/>
      </a:dk2>
      <a:lt2>
        <a:srgbClr val="37B0C9"/>
      </a:lt2>
      <a:accent1>
        <a:srgbClr val="EFEEEE"/>
      </a:accent1>
      <a:accent2>
        <a:srgbClr val="1A7D91"/>
      </a:accent2>
      <a:accent3>
        <a:srgbClr val="80BA27"/>
      </a:accent3>
      <a:accent4>
        <a:srgbClr val="537534"/>
      </a:accent4>
      <a:accent5>
        <a:srgbClr val="A1A1A1"/>
      </a:accent5>
      <a:accent6>
        <a:srgbClr val="0C353D"/>
      </a:accent6>
      <a:hlink>
        <a:srgbClr val="00606A"/>
      </a:hlink>
      <a:folHlink>
        <a:srgbClr val="37B0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007b1e-d9e8-4c9b-a18e-6a8a9e1b09c2" xsi:nil="true"/>
    <lcf76f155ced4ddcb4097134ff3c332f xmlns="fc35589b-f076-415b-b4ed-87fa43a3fd2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D84E5DE6A025448D6CF253561225DA" ma:contentTypeVersion="11" ma:contentTypeDescription="Create a new document." ma:contentTypeScope="" ma:versionID="abadc37dc73a1b1a0d684a444e6b5223">
  <xsd:schema xmlns:xsd="http://www.w3.org/2001/XMLSchema" xmlns:xs="http://www.w3.org/2001/XMLSchema" xmlns:p="http://schemas.microsoft.com/office/2006/metadata/properties" xmlns:ns2="fc35589b-f076-415b-b4ed-87fa43a3fd2e" xmlns:ns3="6e007b1e-d9e8-4c9b-a18e-6a8a9e1b09c2" targetNamespace="http://schemas.microsoft.com/office/2006/metadata/properties" ma:root="true" ma:fieldsID="935c658fdb222543ee6cd5ea49ee60f6" ns2:_="" ns3:_="">
    <xsd:import namespace="fc35589b-f076-415b-b4ed-87fa43a3fd2e"/>
    <xsd:import namespace="6e007b1e-d9e8-4c9b-a18e-6a8a9e1b09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35589b-f076-415b-b4ed-87fa43a3f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0a933d-a664-4c28-a0fb-1b6add75058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007b1e-d9e8-4c9b-a18e-6a8a9e1b09c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d23342-e186-4074-8fc8-d81cd68e9e0d}" ma:internalName="TaxCatchAll" ma:showField="CatchAllData" ma:web="6e007b1e-d9e8-4c9b-a18e-6a8a9e1b09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E4126A-7A73-4966-97D8-761C8B02F294}">
  <ds:schemaRefs>
    <ds:schemaRef ds:uri="http://schemas.microsoft.com/office/2006/metadata/properties"/>
    <ds:schemaRef ds:uri="http://purl.org/dc/terms/"/>
    <ds:schemaRef ds:uri="http://schemas.microsoft.com/office/2006/documentManagement/types"/>
    <ds:schemaRef ds:uri="6e007b1e-d9e8-4c9b-a18e-6a8a9e1b09c2"/>
    <ds:schemaRef ds:uri="fc35589b-f076-415b-b4ed-87fa43a3fd2e"/>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D9F1BA8-7C3F-411B-84DC-F9EFD69166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35589b-f076-415b-b4ed-87fa43a3fd2e"/>
    <ds:schemaRef ds:uri="6e007b1e-d9e8-4c9b-a18e-6a8a9e1b09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98FCFE-1104-4A77-A081-0AE6F73319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TotalTime>
  <Words>1761</Words>
  <Application>Microsoft Office PowerPoint</Application>
  <PresentationFormat>Widescreen</PresentationFormat>
  <Paragraphs>196</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Aptos Display</vt:lpstr>
      <vt:lpstr>Arial</vt:lpstr>
      <vt:lpstr>Calibri</vt:lpstr>
      <vt:lpstr>Courier New,monospace</vt:lpstr>
      <vt:lpstr>Helvetica Neue</vt:lpstr>
      <vt:lpstr>Roboto</vt:lpstr>
      <vt:lpstr>Tahoma</vt:lpstr>
      <vt:lpstr>Office Theme</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X-ELIO?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Tammy Bialek</dc:creator>
  <cp:lastModifiedBy>Luke Barber</cp:lastModifiedBy>
  <cp:revision>32</cp:revision>
  <dcterms:created xsi:type="dcterms:W3CDTF">2025-03-26T19:11:09Z</dcterms:created>
  <dcterms:modified xsi:type="dcterms:W3CDTF">2025-07-02T15:11:03Z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0x010100E3D84E5DE6A025448D6CF253561225DA</vt:lpwstr>
  </property>
  <property fmtid="{D5CDD505-2E9C-101B-9397-08002B2CF9AE}" pid="3" name="MediaServiceImageTags">
    <vt:lpwstr/>
  </property>
</Properties>
</file>